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A0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47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4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67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712788" indent="-712788"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94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56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363538" indent="-363538">
              <a:buClr>
                <a:schemeClr val="tx1"/>
              </a:buClr>
              <a:buSzPct val="100000"/>
              <a:buFont typeface="Arial" pitchFamily="34" charset="0"/>
              <a:buChar char="•"/>
              <a:defRPr sz="2800" b="0">
                <a:solidFill>
                  <a:schemeClr val="tx1"/>
                </a:solidFill>
              </a:defRPr>
            </a:lvl1pPr>
            <a:lvl2pPr marL="742950" indent="-285750">
              <a:buFont typeface="Arial" pitchFamily="34" charset="0"/>
              <a:buChar char="•"/>
              <a:defRPr sz="2400"/>
            </a:lvl2pPr>
            <a:lvl3pPr marL="1143000" indent="-228600">
              <a:buFont typeface="Arial" pitchFamily="34" charset="0"/>
              <a:buChar char="•"/>
              <a:defRPr sz="2000"/>
            </a:lvl3pPr>
            <a:lvl4pPr marL="1600200" indent="-228600">
              <a:buFont typeface="Arial" pitchFamily="34" charset="0"/>
              <a:buChar char="•"/>
              <a:defRPr sz="1800"/>
            </a:lvl4pPr>
            <a:lvl5pPr marL="2057400" indent="-228600">
              <a:buFont typeface="Arial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363538" indent="-363538">
              <a:buFont typeface="Arial" pitchFamily="34" charset="0"/>
              <a:buChar char="•"/>
              <a:defRPr sz="2800">
                <a:solidFill>
                  <a:schemeClr val="tx1"/>
                </a:solidFill>
              </a:defRPr>
            </a:lvl1pPr>
            <a:lvl2pPr marL="742950" indent="-285750">
              <a:buFont typeface="Arial" pitchFamily="34" charset="0"/>
              <a:buChar char="•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2057400" indent="-228600"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721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138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40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44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556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2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F12C5-7A5A-459B-B18C-E42C21751ED1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1557-A1AE-4F40-9643-D5283A967C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2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SzPct val="10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38424"/>
            <a:ext cx="7772400" cy="1470025"/>
          </a:xfrm>
        </p:spPr>
        <p:txBody>
          <a:bodyPr/>
          <a:lstStyle/>
          <a:p>
            <a:r>
              <a:rPr lang="en-US" dirty="0"/>
              <a:t>Magyar, </a:t>
            </a:r>
            <a:r>
              <a:rPr lang="en-US" dirty="0" err="1"/>
              <a:t>illetve</a:t>
            </a:r>
            <a:r>
              <a:rPr lang="en-US" dirty="0"/>
              <a:t> </a:t>
            </a:r>
            <a:r>
              <a:rPr lang="en-US" dirty="0" err="1"/>
              <a:t>magyar</a:t>
            </a:r>
            <a:r>
              <a:rPr lang="en-US" dirty="0"/>
              <a:t> </a:t>
            </a:r>
            <a:r>
              <a:rPr lang="en-US" dirty="0" err="1"/>
              <a:t>származású</a:t>
            </a:r>
            <a:r>
              <a:rPr lang="en-US" dirty="0"/>
              <a:t> Oscar-</a:t>
            </a:r>
            <a:r>
              <a:rPr lang="en-US" dirty="0" err="1"/>
              <a:t>díjasok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68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Szabó</a:t>
            </a:r>
            <a:r>
              <a:rPr lang="en-US" dirty="0"/>
              <a:t> </a:t>
            </a:r>
            <a:r>
              <a:rPr lang="en-US" dirty="0" err="1" smtClean="0"/>
              <a:t>Istvá</a:t>
            </a:r>
            <a:r>
              <a:rPr lang="hu-HU" dirty="0" smtClean="0"/>
              <a:t>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Mephisto</a:t>
            </a:r>
            <a:r>
              <a:rPr lang="en-US" dirty="0" smtClean="0"/>
              <a:t> </a:t>
            </a:r>
            <a:r>
              <a:rPr lang="hu-HU" dirty="0" smtClean="0"/>
              <a:t>- </a:t>
            </a:r>
            <a:r>
              <a:rPr lang="en-US" dirty="0" smtClean="0"/>
              <a:t>1982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1901620"/>
            <a:ext cx="3286125" cy="4586288"/>
          </a:xfr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4601497" y="2219120"/>
            <a:ext cx="4040188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200000"/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75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Nemes </a:t>
            </a:r>
            <a:r>
              <a:rPr lang="pt-BR" dirty="0"/>
              <a:t>Jeles </a:t>
            </a:r>
            <a:r>
              <a:rPr lang="pt-BR" dirty="0" smtClean="0"/>
              <a:t>László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BR" dirty="0"/>
              <a:t>Saul fia </a:t>
            </a:r>
            <a:r>
              <a:rPr lang="hu-HU" dirty="0" smtClean="0"/>
              <a:t>- </a:t>
            </a:r>
            <a:r>
              <a:rPr lang="pt-BR" dirty="0" smtClean="0"/>
              <a:t>2016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0" y="1850231"/>
            <a:ext cx="2794000" cy="4025900"/>
          </a:xfrm>
        </p:spPr>
      </p:pic>
    </p:spTree>
    <p:extLst>
      <p:ext uri="{BB962C8B-B14F-4D97-AF65-F5344CB8AC3E}">
        <p14:creationId xmlns:p14="http://schemas.microsoft.com/office/powerpoint/2010/main" val="245803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Deák Kristóf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dirty="0"/>
              <a:t>Mindenki </a:t>
            </a:r>
            <a:r>
              <a:rPr lang="hu-HU" dirty="0" smtClean="0"/>
              <a:t> - 2017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31" y="1600200"/>
            <a:ext cx="3142538" cy="4525963"/>
          </a:xfrm>
        </p:spPr>
      </p:pic>
    </p:spTree>
    <p:extLst>
      <p:ext uri="{BB962C8B-B14F-4D97-AF65-F5344CB8AC3E}">
        <p14:creationId xmlns:p14="http://schemas.microsoft.com/office/powerpoint/2010/main" val="367816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71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William S. Darling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501148" cy="4525963"/>
          </a:xfrm>
        </p:spPr>
        <p:txBody>
          <a:bodyPr/>
          <a:lstStyle/>
          <a:p>
            <a:pPr algn="just"/>
            <a:r>
              <a:rPr lang="en-US" i="1" dirty="0" err="1" smtClean="0"/>
              <a:t>Kavalkád</a:t>
            </a:r>
            <a:r>
              <a:rPr lang="hu-HU" i="1" dirty="0" smtClean="0"/>
              <a:t> - </a:t>
            </a:r>
            <a:r>
              <a:rPr lang="en-US" dirty="0" smtClean="0"/>
              <a:t>1933</a:t>
            </a:r>
            <a:endParaRPr lang="hu-HU" i="1" dirty="0" smtClean="0"/>
          </a:p>
          <a:p>
            <a:r>
              <a:rPr lang="en-US" i="1" dirty="0" smtClean="0"/>
              <a:t>Bernadette </a:t>
            </a:r>
            <a:r>
              <a:rPr lang="en-US" i="1" dirty="0" err="1"/>
              <a:t>dala</a:t>
            </a:r>
            <a:r>
              <a:rPr lang="en-US" dirty="0"/>
              <a:t> </a:t>
            </a:r>
            <a:r>
              <a:rPr lang="hu-HU" dirty="0" smtClean="0"/>
              <a:t>- </a:t>
            </a:r>
            <a:r>
              <a:rPr lang="en-US" dirty="0" smtClean="0"/>
              <a:t>1943</a:t>
            </a:r>
            <a:endParaRPr lang="hu-HU" dirty="0"/>
          </a:p>
          <a:p>
            <a:r>
              <a:rPr lang="en-US" i="1" dirty="0" smtClean="0"/>
              <a:t>Anna </a:t>
            </a:r>
            <a:r>
              <a:rPr lang="en-US" i="1" dirty="0" err="1"/>
              <a:t>és</a:t>
            </a:r>
            <a:r>
              <a:rPr lang="en-US" i="1" dirty="0"/>
              <a:t> a </a:t>
            </a:r>
            <a:r>
              <a:rPr lang="en-US" i="1" dirty="0" err="1"/>
              <a:t>sziámi</a:t>
            </a:r>
            <a:r>
              <a:rPr lang="en-US" i="1" dirty="0"/>
              <a:t> </a:t>
            </a:r>
            <a:r>
              <a:rPr lang="en-US" i="1" dirty="0" err="1" smtClean="0"/>
              <a:t>király</a:t>
            </a:r>
            <a:r>
              <a:rPr lang="hu-HU" i="1" dirty="0" smtClean="0"/>
              <a:t> - </a:t>
            </a:r>
            <a:r>
              <a:rPr lang="en-US" dirty="0" smtClean="0"/>
              <a:t>1946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94323" y="1600200"/>
            <a:ext cx="2492476" cy="452596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8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Geza</a:t>
            </a:r>
            <a:r>
              <a:rPr lang="en-US" dirty="0"/>
              <a:t> </a:t>
            </a:r>
            <a:r>
              <a:rPr lang="en-US" dirty="0" err="1" smtClean="0"/>
              <a:t>Herczeg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US" i="1" dirty="0" err="1" smtClean="0"/>
              <a:t>Émile</a:t>
            </a:r>
            <a:r>
              <a:rPr lang="en-US" i="1" dirty="0" smtClean="0"/>
              <a:t> </a:t>
            </a:r>
            <a:r>
              <a:rPr lang="en-US" i="1" dirty="0"/>
              <a:t>Zola </a:t>
            </a:r>
            <a:r>
              <a:rPr lang="en-US" i="1" dirty="0" err="1"/>
              <a:t>élete</a:t>
            </a:r>
            <a:r>
              <a:rPr lang="en-US" i="1" dirty="0"/>
              <a:t> </a:t>
            </a:r>
            <a:r>
              <a:rPr lang="hu-HU" i="1" dirty="0" smtClean="0"/>
              <a:t>- 1937</a:t>
            </a:r>
            <a:endParaRPr lang="en-US" i="1" dirty="0"/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1800000"/>
            <a:ext cx="3048000" cy="4781550"/>
          </a:xfrm>
        </p:spPr>
      </p:pic>
    </p:spTree>
    <p:extLst>
      <p:ext uri="{BB962C8B-B14F-4D97-AF65-F5344CB8AC3E}">
        <p14:creationId xmlns:p14="http://schemas.microsoft.com/office/powerpoint/2010/main" val="85449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Kertész</a:t>
            </a:r>
            <a:r>
              <a:rPr lang="en-US" dirty="0"/>
              <a:t> </a:t>
            </a:r>
            <a:r>
              <a:rPr lang="en-US" dirty="0" err="1"/>
              <a:t>Mihály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i="1" dirty="0"/>
              <a:t>Casablanca</a:t>
            </a:r>
            <a:r>
              <a:rPr lang="en-US" dirty="0"/>
              <a:t> </a:t>
            </a:r>
            <a:r>
              <a:rPr lang="hu-HU" dirty="0" smtClean="0"/>
              <a:t>- 1924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00" y="1800000"/>
            <a:ext cx="4038600" cy="3143377"/>
          </a:xfrm>
        </p:spPr>
      </p:pic>
    </p:spTree>
    <p:extLst>
      <p:ext uri="{BB962C8B-B14F-4D97-AF65-F5344CB8AC3E}">
        <p14:creationId xmlns:p14="http://schemas.microsoft.com/office/powerpoint/2010/main" val="8667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Paul </a:t>
            </a:r>
            <a:r>
              <a:rPr lang="en-US" dirty="0" smtClean="0"/>
              <a:t>Lukas</a:t>
            </a:r>
            <a:r>
              <a:rPr lang="hu-HU" dirty="0" smtClean="0"/>
              <a:t> (</a:t>
            </a:r>
            <a:r>
              <a:rPr lang="en-US" dirty="0" err="1"/>
              <a:t>Lukács</a:t>
            </a:r>
            <a:r>
              <a:rPr lang="en-US" dirty="0"/>
              <a:t> </a:t>
            </a:r>
            <a:r>
              <a:rPr lang="en-US" dirty="0" err="1"/>
              <a:t>Pál</a:t>
            </a:r>
            <a:r>
              <a:rPr lang="hu-HU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  </a:t>
            </a:r>
            <a:r>
              <a:rPr lang="en-US" dirty="0" err="1"/>
              <a:t>Őrség</a:t>
            </a:r>
            <a:r>
              <a:rPr lang="en-US" dirty="0"/>
              <a:t> a </a:t>
            </a:r>
            <a:r>
              <a:rPr lang="en-US" dirty="0" err="1"/>
              <a:t>Rajnán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1600200"/>
            <a:ext cx="2956019" cy="4525963"/>
          </a:xfrm>
        </p:spPr>
      </p:pic>
    </p:spTree>
    <p:extLst>
      <p:ext uri="{BB962C8B-B14F-4D97-AF65-F5344CB8AC3E}">
        <p14:creationId xmlns:p14="http://schemas.microsoft.com/office/powerpoint/2010/main" val="30239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Rózsa Miklós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Ben-Hur</a:t>
            </a:r>
            <a:endParaRPr lang="hu-HU" smtClean="0"/>
          </a:p>
          <a:p>
            <a:r>
              <a:rPr lang="hu-HU" smtClean="0"/>
              <a:t>Elbűvölve </a:t>
            </a:r>
          </a:p>
          <a:p>
            <a:r>
              <a:rPr lang="en-US" smtClean="0"/>
              <a:t>A Double Life 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1344125"/>
            <a:ext cx="3486150" cy="5238750"/>
          </a:xfrm>
        </p:spPr>
      </p:pic>
    </p:spTree>
    <p:extLst>
      <p:ext uri="{BB962C8B-B14F-4D97-AF65-F5344CB8AC3E}">
        <p14:creationId xmlns:p14="http://schemas.microsoft.com/office/powerpoint/2010/main" val="410278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5" y="2323085"/>
            <a:ext cx="4289206" cy="3240000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325" y="2252229"/>
            <a:ext cx="2311200" cy="3240000"/>
          </a:xfrm>
        </p:spPr>
      </p:pic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Trauner</a:t>
            </a:r>
            <a:r>
              <a:rPr lang="en-US" dirty="0" smtClean="0"/>
              <a:t> </a:t>
            </a:r>
            <a:r>
              <a:rPr lang="en-US" dirty="0" err="1" smtClean="0"/>
              <a:t>Sándor</a:t>
            </a:r>
            <a:r>
              <a:rPr lang="hu-HU" dirty="0" smtClean="0"/>
              <a:t> - </a:t>
            </a:r>
            <a:r>
              <a:rPr lang="en-US" dirty="0" err="1" smtClean="0"/>
              <a:t>Legénylakás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4807975" y="1490868"/>
            <a:ext cx="4336026" cy="6397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/>
              <a:t>Joseph Kish </a:t>
            </a:r>
            <a:r>
              <a:rPr lang="hu-HU" sz="2500" dirty="0"/>
              <a:t>- </a:t>
            </a:r>
            <a:r>
              <a:rPr lang="en-US" sz="2500" dirty="0"/>
              <a:t>A </a:t>
            </a:r>
            <a:r>
              <a:rPr lang="en-US" sz="2500" dirty="0" err="1"/>
              <a:t>bolondok</a:t>
            </a:r>
            <a:r>
              <a:rPr lang="en-US" sz="2500" dirty="0"/>
              <a:t> </a:t>
            </a:r>
            <a:r>
              <a:rPr lang="en-US" sz="2500" dirty="0" err="1"/>
              <a:t>hajója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63967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Rofusz</a:t>
            </a:r>
            <a:r>
              <a:rPr lang="en-US" dirty="0"/>
              <a:t> </a:t>
            </a:r>
            <a:r>
              <a:rPr lang="en-US" dirty="0" err="1"/>
              <a:t>Ferenc</a:t>
            </a:r>
            <a:r>
              <a:rPr lang="en-US" dirty="0"/>
              <a:t> 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4294967295"/>
          </p:nvPr>
        </p:nvSpPr>
        <p:spPr>
          <a:xfrm>
            <a:off x="241915" y="1449028"/>
            <a:ext cx="4492317" cy="1102443"/>
          </a:xfrm>
        </p:spPr>
        <p:txBody>
          <a:bodyPr>
            <a:normAutofit/>
          </a:bodyPr>
          <a:lstStyle/>
          <a:p>
            <a:r>
              <a:rPr lang="en-US" i="1" dirty="0" smtClean="0"/>
              <a:t>A </a:t>
            </a:r>
            <a:r>
              <a:rPr lang="en-US" i="1" dirty="0" err="1" smtClean="0"/>
              <a:t>Légy</a:t>
            </a:r>
            <a:r>
              <a:rPr lang="hu-HU" dirty="0"/>
              <a:t> </a:t>
            </a:r>
            <a:r>
              <a:rPr lang="en-US" dirty="0" smtClean="0"/>
              <a:t>–</a:t>
            </a:r>
            <a:r>
              <a:rPr lang="hu-HU" dirty="0" smtClean="0"/>
              <a:t> 1981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type="body" sz="half" idx="4294967295"/>
          </p:nvPr>
        </p:nvSpPr>
        <p:spPr>
          <a:xfrm>
            <a:off x="574675" y="6370638"/>
            <a:ext cx="8569325" cy="36988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rofuszferenc.hu/Ferenc_Rofusz_Portfolio/Shorts/Pages/the_fly_1980.html</a:t>
            </a:r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35675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</TotalTime>
  <Words>67</Words>
  <Application>Microsoft Office PowerPoint</Application>
  <PresentationFormat>On-screen Show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Magyar, illetve magyar származású Oscar-díjasok</vt:lpstr>
      <vt:lpstr>PowerPoint Presentation</vt:lpstr>
      <vt:lpstr>William S. Darling</vt:lpstr>
      <vt:lpstr>Geza Herczeg</vt:lpstr>
      <vt:lpstr>Kertész Mihály</vt:lpstr>
      <vt:lpstr>Paul Lukas (Lukács Pál)</vt:lpstr>
      <vt:lpstr>Rózsa Miklós </vt:lpstr>
      <vt:lpstr>PowerPoint Presentation</vt:lpstr>
      <vt:lpstr>Rofusz Ferenc </vt:lpstr>
      <vt:lpstr>Szabó István</vt:lpstr>
      <vt:lpstr>Nemes Jeles László</vt:lpstr>
      <vt:lpstr>Deák Kristóf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Ignat</dc:creator>
  <cp:lastModifiedBy>Anna Ignat</cp:lastModifiedBy>
  <cp:revision>34</cp:revision>
  <dcterms:created xsi:type="dcterms:W3CDTF">2017-04-20T18:55:01Z</dcterms:created>
  <dcterms:modified xsi:type="dcterms:W3CDTF">2017-05-01T21:28:07Z</dcterms:modified>
</cp:coreProperties>
</file>