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67" r:id="rId5"/>
    <p:sldId id="260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FB1239-E474-4F7A-84C4-B03E3B11896E}" type="doc">
      <dgm:prSet loTypeId="urn:microsoft.com/office/officeart/2005/8/layout/cycle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0FE47ABF-C582-46E4-A00A-2404513657BC}">
      <dgm:prSet custT="1"/>
      <dgm:spPr/>
      <dgm:t>
        <a:bodyPr/>
        <a:lstStyle/>
        <a:p>
          <a:r>
            <a:rPr lang="hu-HU" sz="1500" b="1" smtClean="0"/>
            <a:t>Belo Horizonte</a:t>
          </a:r>
          <a:endParaRPr lang="hu-HU" sz="1500" b="1" dirty="0"/>
        </a:p>
      </dgm:t>
    </dgm:pt>
    <dgm:pt modelId="{221B5C38-974A-4806-993C-09E5B258B30E}" type="parTrans" cxnId="{E77BFD5E-458F-4A5C-AC74-4CC974279B8E}">
      <dgm:prSet/>
      <dgm:spPr/>
      <dgm:t>
        <a:bodyPr/>
        <a:lstStyle/>
        <a:p>
          <a:endParaRPr lang="hu-HU"/>
        </a:p>
      </dgm:t>
    </dgm:pt>
    <dgm:pt modelId="{F8BD9243-7326-41A0-BA41-F05BC2C0B9AB}" type="sibTrans" cxnId="{E77BFD5E-458F-4A5C-AC74-4CC974279B8E}">
      <dgm:prSet/>
      <dgm:spPr/>
      <dgm:t>
        <a:bodyPr/>
        <a:lstStyle/>
        <a:p>
          <a:endParaRPr lang="hu-HU"/>
        </a:p>
      </dgm:t>
    </dgm:pt>
    <dgm:pt modelId="{85E51379-E47B-4399-9771-AF050C861D4D}">
      <dgm:prSet custT="1"/>
      <dgm:spPr/>
      <dgm:t>
        <a:bodyPr/>
        <a:lstStyle/>
        <a:p>
          <a:r>
            <a:rPr lang="hu-HU" sz="1500" b="1" smtClean="0"/>
            <a:t>Brazíliaváros</a:t>
          </a:r>
          <a:endParaRPr lang="hu-HU" sz="1500" b="1" dirty="0"/>
        </a:p>
      </dgm:t>
    </dgm:pt>
    <dgm:pt modelId="{87FEE3A5-5BA1-48C4-A6C9-DF8DD43D19E9}" type="parTrans" cxnId="{8F0A9E19-CC4C-48B3-A8D9-52A761CB7E01}">
      <dgm:prSet/>
      <dgm:spPr/>
      <dgm:t>
        <a:bodyPr/>
        <a:lstStyle/>
        <a:p>
          <a:endParaRPr lang="hu-HU"/>
        </a:p>
      </dgm:t>
    </dgm:pt>
    <dgm:pt modelId="{871C7515-40D4-4B76-83C1-C0481FA3E402}" type="sibTrans" cxnId="{8F0A9E19-CC4C-48B3-A8D9-52A761CB7E01}">
      <dgm:prSet/>
      <dgm:spPr/>
      <dgm:t>
        <a:bodyPr/>
        <a:lstStyle/>
        <a:p>
          <a:endParaRPr lang="hu-HU"/>
        </a:p>
      </dgm:t>
    </dgm:pt>
    <dgm:pt modelId="{3E2D7184-0335-4598-884E-10983B75C49F}">
      <dgm:prSet custT="1"/>
      <dgm:spPr/>
      <dgm:t>
        <a:bodyPr/>
        <a:lstStyle/>
        <a:p>
          <a:r>
            <a:rPr lang="hu-HU" sz="1500" b="1" smtClean="0"/>
            <a:t>Cuiabá</a:t>
          </a:r>
          <a:endParaRPr lang="hu-HU" sz="1500" b="1" dirty="0"/>
        </a:p>
      </dgm:t>
    </dgm:pt>
    <dgm:pt modelId="{8E354456-52F5-4601-9074-30842C8D37E3}" type="parTrans" cxnId="{65DCFCC4-E15E-4196-BE35-C8875B7C58CA}">
      <dgm:prSet/>
      <dgm:spPr/>
      <dgm:t>
        <a:bodyPr/>
        <a:lstStyle/>
        <a:p>
          <a:endParaRPr lang="hu-HU"/>
        </a:p>
      </dgm:t>
    </dgm:pt>
    <dgm:pt modelId="{7207AAF1-EB53-4079-9876-BC631DEE22A8}" type="sibTrans" cxnId="{65DCFCC4-E15E-4196-BE35-C8875B7C58CA}">
      <dgm:prSet/>
      <dgm:spPr/>
      <dgm:t>
        <a:bodyPr/>
        <a:lstStyle/>
        <a:p>
          <a:endParaRPr lang="hu-HU"/>
        </a:p>
      </dgm:t>
    </dgm:pt>
    <dgm:pt modelId="{9A0674D0-91F1-48A9-AB1D-9ABD2B9459FB}">
      <dgm:prSet custT="1"/>
      <dgm:spPr/>
      <dgm:t>
        <a:bodyPr/>
        <a:lstStyle/>
        <a:p>
          <a:r>
            <a:rPr lang="hu-HU" sz="1500" b="1" smtClean="0"/>
            <a:t>Curitiba</a:t>
          </a:r>
          <a:endParaRPr lang="hu-HU" sz="1500" b="1" dirty="0"/>
        </a:p>
      </dgm:t>
    </dgm:pt>
    <dgm:pt modelId="{6A519BAC-949B-49DF-8066-156AF2BD4752}" type="parTrans" cxnId="{2E5921E5-66F7-4748-86E8-4AD0FF978900}">
      <dgm:prSet/>
      <dgm:spPr/>
      <dgm:t>
        <a:bodyPr/>
        <a:lstStyle/>
        <a:p>
          <a:endParaRPr lang="hu-HU"/>
        </a:p>
      </dgm:t>
    </dgm:pt>
    <dgm:pt modelId="{55FFD13D-2280-46B4-8971-F272AA16CE25}" type="sibTrans" cxnId="{2E5921E5-66F7-4748-86E8-4AD0FF978900}">
      <dgm:prSet/>
      <dgm:spPr/>
      <dgm:t>
        <a:bodyPr/>
        <a:lstStyle/>
        <a:p>
          <a:endParaRPr lang="hu-HU"/>
        </a:p>
      </dgm:t>
    </dgm:pt>
    <dgm:pt modelId="{0AF3AC1F-CF72-46C9-8A2D-ABDBE72C8059}">
      <dgm:prSet custT="1"/>
      <dgm:spPr/>
      <dgm:t>
        <a:bodyPr/>
        <a:lstStyle/>
        <a:p>
          <a:r>
            <a:rPr lang="hu-HU" sz="1500" b="1" smtClean="0"/>
            <a:t>Fortaleza</a:t>
          </a:r>
          <a:endParaRPr lang="hu-HU" sz="1500" b="1" dirty="0"/>
        </a:p>
      </dgm:t>
    </dgm:pt>
    <dgm:pt modelId="{03B7E23B-91B3-49C6-BE36-93BE0F524612}" type="parTrans" cxnId="{3AC1FD0F-FE6C-4490-998C-2AB36D5C7E6C}">
      <dgm:prSet/>
      <dgm:spPr/>
      <dgm:t>
        <a:bodyPr/>
        <a:lstStyle/>
        <a:p>
          <a:endParaRPr lang="hu-HU"/>
        </a:p>
      </dgm:t>
    </dgm:pt>
    <dgm:pt modelId="{CE0089A5-0C00-4FAC-B944-F558566F5A56}" type="sibTrans" cxnId="{3AC1FD0F-FE6C-4490-998C-2AB36D5C7E6C}">
      <dgm:prSet/>
      <dgm:spPr/>
      <dgm:t>
        <a:bodyPr/>
        <a:lstStyle/>
        <a:p>
          <a:endParaRPr lang="hu-HU"/>
        </a:p>
      </dgm:t>
    </dgm:pt>
    <dgm:pt modelId="{3415CC11-D3E3-4D93-BF85-D222D206A385}">
      <dgm:prSet custT="1"/>
      <dgm:spPr/>
      <dgm:t>
        <a:bodyPr/>
        <a:lstStyle/>
        <a:p>
          <a:r>
            <a:rPr lang="hu-HU" sz="1500" b="1" smtClean="0"/>
            <a:t>Manaus</a:t>
          </a:r>
          <a:endParaRPr lang="hu-HU" sz="1500" b="1" dirty="0"/>
        </a:p>
      </dgm:t>
    </dgm:pt>
    <dgm:pt modelId="{4F95950F-51EA-4819-BF25-E63675E933C2}" type="parTrans" cxnId="{C5859434-CA7B-4829-ADF9-DCBF674EE7A4}">
      <dgm:prSet/>
      <dgm:spPr/>
      <dgm:t>
        <a:bodyPr/>
        <a:lstStyle/>
        <a:p>
          <a:endParaRPr lang="hu-HU"/>
        </a:p>
      </dgm:t>
    </dgm:pt>
    <dgm:pt modelId="{1B705AE4-81E7-4676-B393-26F7A902DCC5}" type="sibTrans" cxnId="{C5859434-CA7B-4829-ADF9-DCBF674EE7A4}">
      <dgm:prSet/>
      <dgm:spPr/>
      <dgm:t>
        <a:bodyPr/>
        <a:lstStyle/>
        <a:p>
          <a:endParaRPr lang="hu-HU"/>
        </a:p>
      </dgm:t>
    </dgm:pt>
    <dgm:pt modelId="{3FCAC2CF-453D-4D8E-8432-2EABC9F0269F}">
      <dgm:prSet custT="1"/>
      <dgm:spPr/>
      <dgm:t>
        <a:bodyPr/>
        <a:lstStyle/>
        <a:p>
          <a:r>
            <a:rPr lang="hu-HU" sz="1500" b="1" smtClean="0"/>
            <a:t>Natal</a:t>
          </a:r>
          <a:endParaRPr lang="hu-HU" sz="1500" b="1" dirty="0"/>
        </a:p>
      </dgm:t>
    </dgm:pt>
    <dgm:pt modelId="{CC58BEA3-EC3D-4434-8997-F98647261D7C}" type="parTrans" cxnId="{802B326C-A72B-42C5-8EE7-3B76032538D7}">
      <dgm:prSet/>
      <dgm:spPr/>
      <dgm:t>
        <a:bodyPr/>
        <a:lstStyle/>
        <a:p>
          <a:endParaRPr lang="hu-HU"/>
        </a:p>
      </dgm:t>
    </dgm:pt>
    <dgm:pt modelId="{D4DFFED2-98A5-4706-A407-A9C93CCFBCEA}" type="sibTrans" cxnId="{802B326C-A72B-42C5-8EE7-3B76032538D7}">
      <dgm:prSet/>
      <dgm:spPr/>
      <dgm:t>
        <a:bodyPr/>
        <a:lstStyle/>
        <a:p>
          <a:endParaRPr lang="hu-HU"/>
        </a:p>
      </dgm:t>
    </dgm:pt>
    <dgm:pt modelId="{5D8E5574-682D-40E2-9492-EE4829455064}">
      <dgm:prSet custT="1"/>
      <dgm:spPr/>
      <dgm:t>
        <a:bodyPr/>
        <a:lstStyle/>
        <a:p>
          <a:r>
            <a:rPr lang="hu-HU" sz="1500" b="1" dirty="0" smtClean="0"/>
            <a:t>Porto </a:t>
          </a:r>
          <a:r>
            <a:rPr lang="hu-HU" sz="1500" b="1" dirty="0" err="1" smtClean="0"/>
            <a:t>Alegre</a:t>
          </a:r>
          <a:endParaRPr lang="hu-HU" sz="1500" b="1" dirty="0"/>
        </a:p>
      </dgm:t>
    </dgm:pt>
    <dgm:pt modelId="{2D36E27F-2E09-4609-93B2-516666132011}" type="parTrans" cxnId="{AF3F1F00-5B42-4A77-9618-7B01F75F97FC}">
      <dgm:prSet/>
      <dgm:spPr/>
      <dgm:t>
        <a:bodyPr/>
        <a:lstStyle/>
        <a:p>
          <a:endParaRPr lang="hu-HU"/>
        </a:p>
      </dgm:t>
    </dgm:pt>
    <dgm:pt modelId="{474DE6DC-32ED-4C08-920B-32C5BC748742}" type="sibTrans" cxnId="{AF3F1F00-5B42-4A77-9618-7B01F75F97FC}">
      <dgm:prSet/>
      <dgm:spPr/>
      <dgm:t>
        <a:bodyPr/>
        <a:lstStyle/>
        <a:p>
          <a:endParaRPr lang="hu-HU"/>
        </a:p>
      </dgm:t>
    </dgm:pt>
    <dgm:pt modelId="{054A5D42-BA3B-4264-8C96-F03634840393}">
      <dgm:prSet custT="1"/>
      <dgm:spPr/>
      <dgm:t>
        <a:bodyPr/>
        <a:lstStyle/>
        <a:p>
          <a:r>
            <a:rPr lang="hu-HU" sz="1500" b="1" smtClean="0"/>
            <a:t>Salvador da Bahia</a:t>
          </a:r>
          <a:endParaRPr lang="hu-HU" sz="1500" b="1" dirty="0"/>
        </a:p>
      </dgm:t>
    </dgm:pt>
    <dgm:pt modelId="{46C736D3-F4D2-41F0-8314-746AA41807AA}" type="parTrans" cxnId="{EADAA813-93C2-4E2A-B25C-1B55E088F127}">
      <dgm:prSet/>
      <dgm:spPr/>
      <dgm:t>
        <a:bodyPr/>
        <a:lstStyle/>
        <a:p>
          <a:endParaRPr lang="hu-HU"/>
        </a:p>
      </dgm:t>
    </dgm:pt>
    <dgm:pt modelId="{1266BEF6-867D-4CA6-B498-5540F705F6BE}" type="sibTrans" cxnId="{EADAA813-93C2-4E2A-B25C-1B55E088F127}">
      <dgm:prSet/>
      <dgm:spPr/>
      <dgm:t>
        <a:bodyPr/>
        <a:lstStyle/>
        <a:p>
          <a:endParaRPr lang="hu-HU"/>
        </a:p>
      </dgm:t>
    </dgm:pt>
    <dgm:pt modelId="{F51A8F14-AE9A-43CE-9319-561C78A4E82A}">
      <dgm:prSet custT="1"/>
      <dgm:spPr/>
      <dgm:t>
        <a:bodyPr/>
        <a:lstStyle/>
        <a:p>
          <a:r>
            <a:rPr lang="hu-HU" sz="1500" b="1" dirty="0" err="1" smtClean="0"/>
            <a:t>São</a:t>
          </a:r>
          <a:r>
            <a:rPr lang="hu-HU" sz="1500" b="1" dirty="0" smtClean="0"/>
            <a:t> Paulo</a:t>
          </a:r>
          <a:endParaRPr lang="hu-HU" sz="1500" b="1" dirty="0"/>
        </a:p>
      </dgm:t>
    </dgm:pt>
    <dgm:pt modelId="{58D398B5-42FE-4225-81BA-AAB396C14007}" type="parTrans" cxnId="{D82C63C2-EF9F-474F-B86C-8C7799E576AD}">
      <dgm:prSet/>
      <dgm:spPr/>
      <dgm:t>
        <a:bodyPr/>
        <a:lstStyle/>
        <a:p>
          <a:endParaRPr lang="hu-HU"/>
        </a:p>
      </dgm:t>
    </dgm:pt>
    <dgm:pt modelId="{E8195428-ABEA-46F6-AE2C-803A0A9F59C0}" type="sibTrans" cxnId="{D82C63C2-EF9F-474F-B86C-8C7799E576AD}">
      <dgm:prSet/>
      <dgm:spPr/>
      <dgm:t>
        <a:bodyPr/>
        <a:lstStyle/>
        <a:p>
          <a:endParaRPr lang="hu-HU"/>
        </a:p>
      </dgm:t>
    </dgm:pt>
    <dgm:pt modelId="{BE2A13CF-300D-4CA0-96E2-21565481D11F}">
      <dgm:prSet custT="1"/>
      <dgm:spPr/>
      <dgm:t>
        <a:bodyPr/>
        <a:lstStyle/>
        <a:p>
          <a:r>
            <a:rPr lang="hu-HU" sz="1500" b="1" dirty="0" smtClean="0"/>
            <a:t>Rio de Janeiro</a:t>
          </a:r>
          <a:endParaRPr lang="hu-HU" sz="1500" b="1" dirty="0"/>
        </a:p>
      </dgm:t>
    </dgm:pt>
    <dgm:pt modelId="{2B20C1A6-4FFD-405D-AF6D-7BB6EA967EE5}" type="sibTrans" cxnId="{489C5F06-0E62-49AC-B172-38839D9BFF9F}">
      <dgm:prSet/>
      <dgm:spPr/>
      <dgm:t>
        <a:bodyPr/>
        <a:lstStyle/>
        <a:p>
          <a:endParaRPr lang="hu-HU"/>
        </a:p>
      </dgm:t>
    </dgm:pt>
    <dgm:pt modelId="{139E90B8-D99D-41B9-B76C-3C79703A12D8}" type="parTrans" cxnId="{489C5F06-0E62-49AC-B172-38839D9BFF9F}">
      <dgm:prSet/>
      <dgm:spPr/>
      <dgm:t>
        <a:bodyPr/>
        <a:lstStyle/>
        <a:p>
          <a:endParaRPr lang="hu-HU"/>
        </a:p>
      </dgm:t>
    </dgm:pt>
    <dgm:pt modelId="{283AD45B-1F69-4F02-92D4-5A6BD31B3C67}" type="pres">
      <dgm:prSet presAssocID="{9CFB1239-E474-4F7A-84C4-B03E3B11896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F542CE53-1D5F-4A07-82FD-32895B644CAC}" type="pres">
      <dgm:prSet presAssocID="{0FE47ABF-C582-46E4-A00A-2404513657BC}" presName="node" presStyleLbl="node1" presStyleIdx="0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DC211D6B-B0CE-4618-91E3-2A3965186F37}" type="pres">
      <dgm:prSet presAssocID="{0FE47ABF-C582-46E4-A00A-2404513657BC}" presName="spNode" presStyleCnt="0"/>
      <dgm:spPr/>
      <dgm:t>
        <a:bodyPr/>
        <a:lstStyle/>
        <a:p>
          <a:endParaRPr lang="hu-HU"/>
        </a:p>
      </dgm:t>
    </dgm:pt>
    <dgm:pt modelId="{5F82BF80-3DA8-4CFF-A9F3-CAD70E3B2EB3}" type="pres">
      <dgm:prSet presAssocID="{F8BD9243-7326-41A0-BA41-F05BC2C0B9AB}" presName="sibTrans" presStyleLbl="sibTrans1D1" presStyleIdx="0" presStyleCnt="11"/>
      <dgm:spPr/>
      <dgm:t>
        <a:bodyPr/>
        <a:lstStyle/>
        <a:p>
          <a:endParaRPr lang="hu-HU"/>
        </a:p>
      </dgm:t>
    </dgm:pt>
    <dgm:pt modelId="{5A81EECA-2C52-4DA2-8290-071334CA30A6}" type="pres">
      <dgm:prSet presAssocID="{85E51379-E47B-4399-9771-AF050C861D4D}" presName="node" presStyleLbl="node1" presStyleIdx="1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55CDAF9D-9FA3-4CE3-A1C9-B4ADA1834AA1}" type="pres">
      <dgm:prSet presAssocID="{85E51379-E47B-4399-9771-AF050C861D4D}" presName="spNode" presStyleCnt="0"/>
      <dgm:spPr/>
      <dgm:t>
        <a:bodyPr/>
        <a:lstStyle/>
        <a:p>
          <a:endParaRPr lang="hu-HU"/>
        </a:p>
      </dgm:t>
    </dgm:pt>
    <dgm:pt modelId="{25E6E92D-5244-4228-B2E0-ADF24A68862A}" type="pres">
      <dgm:prSet presAssocID="{871C7515-40D4-4B76-83C1-C0481FA3E402}" presName="sibTrans" presStyleLbl="sibTrans1D1" presStyleIdx="1" presStyleCnt="11"/>
      <dgm:spPr/>
      <dgm:t>
        <a:bodyPr/>
        <a:lstStyle/>
        <a:p>
          <a:endParaRPr lang="hu-HU"/>
        </a:p>
      </dgm:t>
    </dgm:pt>
    <dgm:pt modelId="{C732162D-DF1C-40DF-A0EF-AB2614775D66}" type="pres">
      <dgm:prSet presAssocID="{3E2D7184-0335-4598-884E-10983B75C49F}" presName="node" presStyleLbl="node1" presStyleIdx="2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1FA6F46B-A269-45B8-B997-EE44A5510F5F}" type="pres">
      <dgm:prSet presAssocID="{3E2D7184-0335-4598-884E-10983B75C49F}" presName="spNode" presStyleCnt="0"/>
      <dgm:spPr/>
      <dgm:t>
        <a:bodyPr/>
        <a:lstStyle/>
        <a:p>
          <a:endParaRPr lang="hu-HU"/>
        </a:p>
      </dgm:t>
    </dgm:pt>
    <dgm:pt modelId="{58A84E89-C5AC-4544-BB3A-BD28F7A11F26}" type="pres">
      <dgm:prSet presAssocID="{7207AAF1-EB53-4079-9876-BC631DEE22A8}" presName="sibTrans" presStyleLbl="sibTrans1D1" presStyleIdx="2" presStyleCnt="11"/>
      <dgm:spPr/>
      <dgm:t>
        <a:bodyPr/>
        <a:lstStyle/>
        <a:p>
          <a:endParaRPr lang="hu-HU"/>
        </a:p>
      </dgm:t>
    </dgm:pt>
    <dgm:pt modelId="{0A183CED-215C-4D24-8BD2-3E26FC4561D2}" type="pres">
      <dgm:prSet presAssocID="{9A0674D0-91F1-48A9-AB1D-9ABD2B9459FB}" presName="node" presStyleLbl="node1" presStyleIdx="3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A73F0A27-4283-4712-BE95-C60CA34ED051}" type="pres">
      <dgm:prSet presAssocID="{9A0674D0-91F1-48A9-AB1D-9ABD2B9459FB}" presName="spNode" presStyleCnt="0"/>
      <dgm:spPr/>
      <dgm:t>
        <a:bodyPr/>
        <a:lstStyle/>
        <a:p>
          <a:endParaRPr lang="hu-HU"/>
        </a:p>
      </dgm:t>
    </dgm:pt>
    <dgm:pt modelId="{43EE8BD7-859C-48E8-833F-5267EC288E8B}" type="pres">
      <dgm:prSet presAssocID="{55FFD13D-2280-46B4-8971-F272AA16CE25}" presName="sibTrans" presStyleLbl="sibTrans1D1" presStyleIdx="3" presStyleCnt="11"/>
      <dgm:spPr/>
      <dgm:t>
        <a:bodyPr/>
        <a:lstStyle/>
        <a:p>
          <a:endParaRPr lang="hu-HU"/>
        </a:p>
      </dgm:t>
    </dgm:pt>
    <dgm:pt modelId="{EAB4F107-F324-4BDD-8635-53007FE7CA1D}" type="pres">
      <dgm:prSet presAssocID="{0AF3AC1F-CF72-46C9-8A2D-ABDBE72C8059}" presName="node" presStyleLbl="node1" presStyleIdx="4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359043CC-E2AB-424B-82F5-4A03DF990855}" type="pres">
      <dgm:prSet presAssocID="{0AF3AC1F-CF72-46C9-8A2D-ABDBE72C8059}" presName="spNode" presStyleCnt="0"/>
      <dgm:spPr/>
      <dgm:t>
        <a:bodyPr/>
        <a:lstStyle/>
        <a:p>
          <a:endParaRPr lang="hu-HU"/>
        </a:p>
      </dgm:t>
    </dgm:pt>
    <dgm:pt modelId="{65CCBC22-920C-4ACD-8116-8DB51F2BD69D}" type="pres">
      <dgm:prSet presAssocID="{CE0089A5-0C00-4FAC-B944-F558566F5A56}" presName="sibTrans" presStyleLbl="sibTrans1D1" presStyleIdx="4" presStyleCnt="11"/>
      <dgm:spPr/>
      <dgm:t>
        <a:bodyPr/>
        <a:lstStyle/>
        <a:p>
          <a:endParaRPr lang="hu-HU"/>
        </a:p>
      </dgm:t>
    </dgm:pt>
    <dgm:pt modelId="{38187C58-AB01-4319-AD87-A0EC8E05BA4F}" type="pres">
      <dgm:prSet presAssocID="{3415CC11-D3E3-4D93-BF85-D222D206A385}" presName="node" presStyleLbl="node1" presStyleIdx="5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40CA8D7F-F388-461D-943A-5B0269CA6167}" type="pres">
      <dgm:prSet presAssocID="{3415CC11-D3E3-4D93-BF85-D222D206A385}" presName="spNode" presStyleCnt="0"/>
      <dgm:spPr/>
      <dgm:t>
        <a:bodyPr/>
        <a:lstStyle/>
        <a:p>
          <a:endParaRPr lang="hu-HU"/>
        </a:p>
      </dgm:t>
    </dgm:pt>
    <dgm:pt modelId="{139939F2-47C0-4C00-BAC7-D433CE197D3E}" type="pres">
      <dgm:prSet presAssocID="{1B705AE4-81E7-4676-B393-26F7A902DCC5}" presName="sibTrans" presStyleLbl="sibTrans1D1" presStyleIdx="5" presStyleCnt="11"/>
      <dgm:spPr/>
      <dgm:t>
        <a:bodyPr/>
        <a:lstStyle/>
        <a:p>
          <a:endParaRPr lang="hu-HU"/>
        </a:p>
      </dgm:t>
    </dgm:pt>
    <dgm:pt modelId="{F3957C7B-B57E-4A99-8541-EB7692FA645E}" type="pres">
      <dgm:prSet presAssocID="{3FCAC2CF-453D-4D8E-8432-2EABC9F0269F}" presName="node" presStyleLbl="node1" presStyleIdx="6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3F82D4F8-E988-430E-9015-076FA38ADB59}" type="pres">
      <dgm:prSet presAssocID="{3FCAC2CF-453D-4D8E-8432-2EABC9F0269F}" presName="spNode" presStyleCnt="0"/>
      <dgm:spPr/>
      <dgm:t>
        <a:bodyPr/>
        <a:lstStyle/>
        <a:p>
          <a:endParaRPr lang="hu-HU"/>
        </a:p>
      </dgm:t>
    </dgm:pt>
    <dgm:pt modelId="{DF1DBCCC-0FC0-4B53-81F1-CC421A49595F}" type="pres">
      <dgm:prSet presAssocID="{D4DFFED2-98A5-4706-A407-A9C93CCFBCEA}" presName="sibTrans" presStyleLbl="sibTrans1D1" presStyleIdx="6" presStyleCnt="11"/>
      <dgm:spPr/>
      <dgm:t>
        <a:bodyPr/>
        <a:lstStyle/>
        <a:p>
          <a:endParaRPr lang="hu-HU"/>
        </a:p>
      </dgm:t>
    </dgm:pt>
    <dgm:pt modelId="{70E01E2B-76A2-445A-A770-6C9F0D1101FA}" type="pres">
      <dgm:prSet presAssocID="{5D8E5574-682D-40E2-9492-EE4829455064}" presName="node" presStyleLbl="node1" presStyleIdx="7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FB53CC0D-8D00-4C34-9359-9AABF9A0711D}" type="pres">
      <dgm:prSet presAssocID="{5D8E5574-682D-40E2-9492-EE4829455064}" presName="spNode" presStyleCnt="0"/>
      <dgm:spPr/>
      <dgm:t>
        <a:bodyPr/>
        <a:lstStyle/>
        <a:p>
          <a:endParaRPr lang="hu-HU"/>
        </a:p>
      </dgm:t>
    </dgm:pt>
    <dgm:pt modelId="{F970A3B0-0501-43FC-8B6C-30343114AE85}" type="pres">
      <dgm:prSet presAssocID="{474DE6DC-32ED-4C08-920B-32C5BC748742}" presName="sibTrans" presStyleLbl="sibTrans1D1" presStyleIdx="7" presStyleCnt="11"/>
      <dgm:spPr/>
      <dgm:t>
        <a:bodyPr/>
        <a:lstStyle/>
        <a:p>
          <a:endParaRPr lang="hu-HU"/>
        </a:p>
      </dgm:t>
    </dgm:pt>
    <dgm:pt modelId="{01C0E3F4-6AD1-4295-A179-666D1996D255}" type="pres">
      <dgm:prSet presAssocID="{BE2A13CF-300D-4CA0-96E2-21565481D11F}" presName="node" presStyleLbl="node1" presStyleIdx="8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7D4A33A7-8005-4EA6-B3C7-A1236984E98A}" type="pres">
      <dgm:prSet presAssocID="{BE2A13CF-300D-4CA0-96E2-21565481D11F}" presName="spNode" presStyleCnt="0"/>
      <dgm:spPr/>
      <dgm:t>
        <a:bodyPr/>
        <a:lstStyle/>
        <a:p>
          <a:endParaRPr lang="hu-HU"/>
        </a:p>
      </dgm:t>
    </dgm:pt>
    <dgm:pt modelId="{1F147E30-30DB-4FF8-951E-0DC3479B9AE8}" type="pres">
      <dgm:prSet presAssocID="{2B20C1A6-4FFD-405D-AF6D-7BB6EA967EE5}" presName="sibTrans" presStyleLbl="sibTrans1D1" presStyleIdx="8" presStyleCnt="11"/>
      <dgm:spPr/>
      <dgm:t>
        <a:bodyPr/>
        <a:lstStyle/>
        <a:p>
          <a:endParaRPr lang="hu-HU"/>
        </a:p>
      </dgm:t>
    </dgm:pt>
    <dgm:pt modelId="{680AD2F2-D98D-4322-901C-A6675F64EFE7}" type="pres">
      <dgm:prSet presAssocID="{054A5D42-BA3B-4264-8C96-F03634840393}" presName="node" presStyleLbl="node1" presStyleIdx="9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1526B536-EB1E-4EFE-9322-3EB19C5D9D60}" type="pres">
      <dgm:prSet presAssocID="{054A5D42-BA3B-4264-8C96-F03634840393}" presName="spNode" presStyleCnt="0"/>
      <dgm:spPr/>
      <dgm:t>
        <a:bodyPr/>
        <a:lstStyle/>
        <a:p>
          <a:endParaRPr lang="hu-HU"/>
        </a:p>
      </dgm:t>
    </dgm:pt>
    <dgm:pt modelId="{9CEE4D6A-D2FE-4967-8D52-6787E8B34F57}" type="pres">
      <dgm:prSet presAssocID="{1266BEF6-867D-4CA6-B498-5540F705F6BE}" presName="sibTrans" presStyleLbl="sibTrans1D1" presStyleIdx="9" presStyleCnt="11"/>
      <dgm:spPr/>
      <dgm:t>
        <a:bodyPr/>
        <a:lstStyle/>
        <a:p>
          <a:endParaRPr lang="hu-HU"/>
        </a:p>
      </dgm:t>
    </dgm:pt>
    <dgm:pt modelId="{5F937FF6-2BCC-45E7-9512-54FA82EDDCE2}" type="pres">
      <dgm:prSet presAssocID="{F51A8F14-AE9A-43CE-9319-561C78A4E82A}" presName="node" presStyleLbl="node1" presStyleIdx="10" presStyleCnt="11" custScaleX="202825" custScaleY="30179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BDF06A83-AD14-406D-9456-A94AF621AA00}" type="pres">
      <dgm:prSet presAssocID="{F51A8F14-AE9A-43CE-9319-561C78A4E82A}" presName="spNode" presStyleCnt="0"/>
      <dgm:spPr/>
      <dgm:t>
        <a:bodyPr/>
        <a:lstStyle/>
        <a:p>
          <a:endParaRPr lang="hu-HU"/>
        </a:p>
      </dgm:t>
    </dgm:pt>
    <dgm:pt modelId="{D97B33B1-E704-43B7-9F62-D0A82210030A}" type="pres">
      <dgm:prSet presAssocID="{E8195428-ABEA-46F6-AE2C-803A0A9F59C0}" presName="sibTrans" presStyleLbl="sibTrans1D1" presStyleIdx="10" presStyleCnt="11"/>
      <dgm:spPr/>
      <dgm:t>
        <a:bodyPr/>
        <a:lstStyle/>
        <a:p>
          <a:endParaRPr lang="hu-HU"/>
        </a:p>
      </dgm:t>
    </dgm:pt>
  </dgm:ptLst>
  <dgm:cxnLst>
    <dgm:cxn modelId="{FEE21CCA-C4C5-4C20-8227-13D292F3BF11}" type="presOf" srcId="{85E51379-E47B-4399-9771-AF050C861D4D}" destId="{5A81EECA-2C52-4DA2-8290-071334CA30A6}" srcOrd="0" destOrd="0" presId="urn:microsoft.com/office/officeart/2005/8/layout/cycle6"/>
    <dgm:cxn modelId="{E9B21F73-9B59-4A39-B983-7288B52B15C4}" type="presOf" srcId="{3E2D7184-0335-4598-884E-10983B75C49F}" destId="{C732162D-DF1C-40DF-A0EF-AB2614775D66}" srcOrd="0" destOrd="0" presId="urn:microsoft.com/office/officeart/2005/8/layout/cycle6"/>
    <dgm:cxn modelId="{489C5F06-0E62-49AC-B172-38839D9BFF9F}" srcId="{9CFB1239-E474-4F7A-84C4-B03E3B11896E}" destId="{BE2A13CF-300D-4CA0-96E2-21565481D11F}" srcOrd="8" destOrd="0" parTransId="{139E90B8-D99D-41B9-B76C-3C79703A12D8}" sibTransId="{2B20C1A6-4FFD-405D-AF6D-7BB6EA967EE5}"/>
    <dgm:cxn modelId="{D82C63C2-EF9F-474F-B86C-8C7799E576AD}" srcId="{9CFB1239-E474-4F7A-84C4-B03E3B11896E}" destId="{F51A8F14-AE9A-43CE-9319-561C78A4E82A}" srcOrd="10" destOrd="0" parTransId="{58D398B5-42FE-4225-81BA-AAB396C14007}" sibTransId="{E8195428-ABEA-46F6-AE2C-803A0A9F59C0}"/>
    <dgm:cxn modelId="{C5859434-CA7B-4829-ADF9-DCBF674EE7A4}" srcId="{9CFB1239-E474-4F7A-84C4-B03E3B11896E}" destId="{3415CC11-D3E3-4D93-BF85-D222D206A385}" srcOrd="5" destOrd="0" parTransId="{4F95950F-51EA-4819-BF25-E63675E933C2}" sibTransId="{1B705AE4-81E7-4676-B393-26F7A902DCC5}"/>
    <dgm:cxn modelId="{D5F39A23-7288-4213-86B1-192319BA2AB3}" type="presOf" srcId="{2B20C1A6-4FFD-405D-AF6D-7BB6EA967EE5}" destId="{1F147E30-30DB-4FF8-951E-0DC3479B9AE8}" srcOrd="0" destOrd="0" presId="urn:microsoft.com/office/officeart/2005/8/layout/cycle6"/>
    <dgm:cxn modelId="{E77BFD5E-458F-4A5C-AC74-4CC974279B8E}" srcId="{9CFB1239-E474-4F7A-84C4-B03E3B11896E}" destId="{0FE47ABF-C582-46E4-A00A-2404513657BC}" srcOrd="0" destOrd="0" parTransId="{221B5C38-974A-4806-993C-09E5B258B30E}" sibTransId="{F8BD9243-7326-41A0-BA41-F05BC2C0B9AB}"/>
    <dgm:cxn modelId="{691C6666-CE63-4C07-8836-7BC00C2D8733}" type="presOf" srcId="{871C7515-40D4-4B76-83C1-C0481FA3E402}" destId="{25E6E92D-5244-4228-B2E0-ADF24A68862A}" srcOrd="0" destOrd="0" presId="urn:microsoft.com/office/officeart/2005/8/layout/cycle6"/>
    <dgm:cxn modelId="{802B326C-A72B-42C5-8EE7-3B76032538D7}" srcId="{9CFB1239-E474-4F7A-84C4-B03E3B11896E}" destId="{3FCAC2CF-453D-4D8E-8432-2EABC9F0269F}" srcOrd="6" destOrd="0" parTransId="{CC58BEA3-EC3D-4434-8997-F98647261D7C}" sibTransId="{D4DFFED2-98A5-4706-A407-A9C93CCFBCEA}"/>
    <dgm:cxn modelId="{0BE5D3F2-6F87-4D8F-8CE4-7CBA4DD4584A}" type="presOf" srcId="{F8BD9243-7326-41A0-BA41-F05BC2C0B9AB}" destId="{5F82BF80-3DA8-4CFF-A9F3-CAD70E3B2EB3}" srcOrd="0" destOrd="0" presId="urn:microsoft.com/office/officeart/2005/8/layout/cycle6"/>
    <dgm:cxn modelId="{AF3F1F00-5B42-4A77-9618-7B01F75F97FC}" srcId="{9CFB1239-E474-4F7A-84C4-B03E3B11896E}" destId="{5D8E5574-682D-40E2-9492-EE4829455064}" srcOrd="7" destOrd="0" parTransId="{2D36E27F-2E09-4609-93B2-516666132011}" sibTransId="{474DE6DC-32ED-4C08-920B-32C5BC748742}"/>
    <dgm:cxn modelId="{9B1C35F6-1811-43F6-9612-CF4CC651157F}" type="presOf" srcId="{7207AAF1-EB53-4079-9876-BC631DEE22A8}" destId="{58A84E89-C5AC-4544-BB3A-BD28F7A11F26}" srcOrd="0" destOrd="0" presId="urn:microsoft.com/office/officeart/2005/8/layout/cycle6"/>
    <dgm:cxn modelId="{EADAA813-93C2-4E2A-B25C-1B55E088F127}" srcId="{9CFB1239-E474-4F7A-84C4-B03E3B11896E}" destId="{054A5D42-BA3B-4264-8C96-F03634840393}" srcOrd="9" destOrd="0" parTransId="{46C736D3-F4D2-41F0-8314-746AA41807AA}" sibTransId="{1266BEF6-867D-4CA6-B498-5540F705F6BE}"/>
    <dgm:cxn modelId="{3F5DD0C8-FA07-4A40-9C32-072751CC4D78}" type="presOf" srcId="{054A5D42-BA3B-4264-8C96-F03634840393}" destId="{680AD2F2-D98D-4322-901C-A6675F64EFE7}" srcOrd="0" destOrd="0" presId="urn:microsoft.com/office/officeart/2005/8/layout/cycle6"/>
    <dgm:cxn modelId="{2E5921E5-66F7-4748-86E8-4AD0FF978900}" srcId="{9CFB1239-E474-4F7A-84C4-B03E3B11896E}" destId="{9A0674D0-91F1-48A9-AB1D-9ABD2B9459FB}" srcOrd="3" destOrd="0" parTransId="{6A519BAC-949B-49DF-8066-156AF2BD4752}" sibTransId="{55FFD13D-2280-46B4-8971-F272AA16CE25}"/>
    <dgm:cxn modelId="{09A6AF1D-A7F7-4046-91D0-CF8D9B2BFAB4}" type="presOf" srcId="{9CFB1239-E474-4F7A-84C4-B03E3B11896E}" destId="{283AD45B-1F69-4F02-92D4-5A6BD31B3C67}" srcOrd="0" destOrd="0" presId="urn:microsoft.com/office/officeart/2005/8/layout/cycle6"/>
    <dgm:cxn modelId="{9D0B2EE8-F5C6-4940-B457-9B794EE6AC05}" type="presOf" srcId="{3415CC11-D3E3-4D93-BF85-D222D206A385}" destId="{38187C58-AB01-4319-AD87-A0EC8E05BA4F}" srcOrd="0" destOrd="0" presId="urn:microsoft.com/office/officeart/2005/8/layout/cycle6"/>
    <dgm:cxn modelId="{C69FB120-DF02-4E73-8665-D078E5CF8538}" type="presOf" srcId="{5D8E5574-682D-40E2-9492-EE4829455064}" destId="{70E01E2B-76A2-445A-A770-6C9F0D1101FA}" srcOrd="0" destOrd="0" presId="urn:microsoft.com/office/officeart/2005/8/layout/cycle6"/>
    <dgm:cxn modelId="{6B960B69-9130-4DBE-BB65-7D25C3ED3FC5}" type="presOf" srcId="{1B705AE4-81E7-4676-B393-26F7A902DCC5}" destId="{139939F2-47C0-4C00-BAC7-D433CE197D3E}" srcOrd="0" destOrd="0" presId="urn:microsoft.com/office/officeart/2005/8/layout/cycle6"/>
    <dgm:cxn modelId="{65DCFCC4-E15E-4196-BE35-C8875B7C58CA}" srcId="{9CFB1239-E474-4F7A-84C4-B03E3B11896E}" destId="{3E2D7184-0335-4598-884E-10983B75C49F}" srcOrd="2" destOrd="0" parTransId="{8E354456-52F5-4601-9074-30842C8D37E3}" sibTransId="{7207AAF1-EB53-4079-9876-BC631DEE22A8}"/>
    <dgm:cxn modelId="{CCE93F8E-0171-4DFB-B242-F44A8941D7F8}" type="presOf" srcId="{CE0089A5-0C00-4FAC-B944-F558566F5A56}" destId="{65CCBC22-920C-4ACD-8116-8DB51F2BD69D}" srcOrd="0" destOrd="0" presId="urn:microsoft.com/office/officeart/2005/8/layout/cycle6"/>
    <dgm:cxn modelId="{28C5002A-B238-439B-B40B-5FC4D1BEFAEB}" type="presOf" srcId="{D4DFFED2-98A5-4706-A407-A9C93CCFBCEA}" destId="{DF1DBCCC-0FC0-4B53-81F1-CC421A49595F}" srcOrd="0" destOrd="0" presId="urn:microsoft.com/office/officeart/2005/8/layout/cycle6"/>
    <dgm:cxn modelId="{8F0A9E19-CC4C-48B3-A8D9-52A761CB7E01}" srcId="{9CFB1239-E474-4F7A-84C4-B03E3B11896E}" destId="{85E51379-E47B-4399-9771-AF050C861D4D}" srcOrd="1" destOrd="0" parTransId="{87FEE3A5-5BA1-48C4-A6C9-DF8DD43D19E9}" sibTransId="{871C7515-40D4-4B76-83C1-C0481FA3E402}"/>
    <dgm:cxn modelId="{B13A69DA-AF35-48C8-A8F4-D655A08F1339}" type="presOf" srcId="{F51A8F14-AE9A-43CE-9319-561C78A4E82A}" destId="{5F937FF6-2BCC-45E7-9512-54FA82EDDCE2}" srcOrd="0" destOrd="0" presId="urn:microsoft.com/office/officeart/2005/8/layout/cycle6"/>
    <dgm:cxn modelId="{3AC1FD0F-FE6C-4490-998C-2AB36D5C7E6C}" srcId="{9CFB1239-E474-4F7A-84C4-B03E3B11896E}" destId="{0AF3AC1F-CF72-46C9-8A2D-ABDBE72C8059}" srcOrd="4" destOrd="0" parTransId="{03B7E23B-91B3-49C6-BE36-93BE0F524612}" sibTransId="{CE0089A5-0C00-4FAC-B944-F558566F5A56}"/>
    <dgm:cxn modelId="{7C9AD98B-6A0F-4F42-8A4A-0E39488699AE}" type="presOf" srcId="{3FCAC2CF-453D-4D8E-8432-2EABC9F0269F}" destId="{F3957C7B-B57E-4A99-8541-EB7692FA645E}" srcOrd="0" destOrd="0" presId="urn:microsoft.com/office/officeart/2005/8/layout/cycle6"/>
    <dgm:cxn modelId="{47CB6B49-0F5A-4F79-90F2-6D70E53B2B42}" type="presOf" srcId="{0FE47ABF-C582-46E4-A00A-2404513657BC}" destId="{F542CE53-1D5F-4A07-82FD-32895B644CAC}" srcOrd="0" destOrd="0" presId="urn:microsoft.com/office/officeart/2005/8/layout/cycle6"/>
    <dgm:cxn modelId="{C6C4F650-10C1-438C-AB9C-95A38369CB43}" type="presOf" srcId="{474DE6DC-32ED-4C08-920B-32C5BC748742}" destId="{F970A3B0-0501-43FC-8B6C-30343114AE85}" srcOrd="0" destOrd="0" presId="urn:microsoft.com/office/officeart/2005/8/layout/cycle6"/>
    <dgm:cxn modelId="{59ECC98C-C5C5-4CCB-A56B-F791436C8612}" type="presOf" srcId="{55FFD13D-2280-46B4-8971-F272AA16CE25}" destId="{43EE8BD7-859C-48E8-833F-5267EC288E8B}" srcOrd="0" destOrd="0" presId="urn:microsoft.com/office/officeart/2005/8/layout/cycle6"/>
    <dgm:cxn modelId="{6DB3E063-E36A-479A-AE78-3E46AD819A0B}" type="presOf" srcId="{0AF3AC1F-CF72-46C9-8A2D-ABDBE72C8059}" destId="{EAB4F107-F324-4BDD-8635-53007FE7CA1D}" srcOrd="0" destOrd="0" presId="urn:microsoft.com/office/officeart/2005/8/layout/cycle6"/>
    <dgm:cxn modelId="{339E692D-5D0C-40B0-A0F9-A4C4ED2805E4}" type="presOf" srcId="{BE2A13CF-300D-4CA0-96E2-21565481D11F}" destId="{01C0E3F4-6AD1-4295-A179-666D1996D255}" srcOrd="0" destOrd="0" presId="urn:microsoft.com/office/officeart/2005/8/layout/cycle6"/>
    <dgm:cxn modelId="{31348A86-95A3-439F-835D-E509A105683D}" type="presOf" srcId="{E8195428-ABEA-46F6-AE2C-803A0A9F59C0}" destId="{D97B33B1-E704-43B7-9F62-D0A82210030A}" srcOrd="0" destOrd="0" presId="urn:microsoft.com/office/officeart/2005/8/layout/cycle6"/>
    <dgm:cxn modelId="{B3983AAB-0346-428C-8556-E1E69F995D1B}" type="presOf" srcId="{9A0674D0-91F1-48A9-AB1D-9ABD2B9459FB}" destId="{0A183CED-215C-4D24-8BD2-3E26FC4561D2}" srcOrd="0" destOrd="0" presId="urn:microsoft.com/office/officeart/2005/8/layout/cycle6"/>
    <dgm:cxn modelId="{5CCE99F9-4B56-4BE9-8D75-71C492529E18}" type="presOf" srcId="{1266BEF6-867D-4CA6-B498-5540F705F6BE}" destId="{9CEE4D6A-D2FE-4967-8D52-6787E8B34F57}" srcOrd="0" destOrd="0" presId="urn:microsoft.com/office/officeart/2005/8/layout/cycle6"/>
    <dgm:cxn modelId="{87963EC8-B44A-4ED5-B8E6-C7A54D2D94FB}" type="presParOf" srcId="{283AD45B-1F69-4F02-92D4-5A6BD31B3C67}" destId="{F542CE53-1D5F-4A07-82FD-32895B644CAC}" srcOrd="0" destOrd="0" presId="urn:microsoft.com/office/officeart/2005/8/layout/cycle6"/>
    <dgm:cxn modelId="{9D1677D3-DDC3-46BC-8C9F-44C6E66CEBC9}" type="presParOf" srcId="{283AD45B-1F69-4F02-92D4-5A6BD31B3C67}" destId="{DC211D6B-B0CE-4618-91E3-2A3965186F37}" srcOrd="1" destOrd="0" presId="urn:microsoft.com/office/officeart/2005/8/layout/cycle6"/>
    <dgm:cxn modelId="{35B2F980-4102-4E80-9973-F9301D76A5B5}" type="presParOf" srcId="{283AD45B-1F69-4F02-92D4-5A6BD31B3C67}" destId="{5F82BF80-3DA8-4CFF-A9F3-CAD70E3B2EB3}" srcOrd="2" destOrd="0" presId="urn:microsoft.com/office/officeart/2005/8/layout/cycle6"/>
    <dgm:cxn modelId="{22FF6A43-CDBF-4678-B955-6A3BCC908E95}" type="presParOf" srcId="{283AD45B-1F69-4F02-92D4-5A6BD31B3C67}" destId="{5A81EECA-2C52-4DA2-8290-071334CA30A6}" srcOrd="3" destOrd="0" presId="urn:microsoft.com/office/officeart/2005/8/layout/cycle6"/>
    <dgm:cxn modelId="{F7F35CE0-A6E6-4241-B250-28E2F8BB61F4}" type="presParOf" srcId="{283AD45B-1F69-4F02-92D4-5A6BD31B3C67}" destId="{55CDAF9D-9FA3-4CE3-A1C9-B4ADA1834AA1}" srcOrd="4" destOrd="0" presId="urn:microsoft.com/office/officeart/2005/8/layout/cycle6"/>
    <dgm:cxn modelId="{1377BB11-86D8-4B62-9D26-E00D78C68890}" type="presParOf" srcId="{283AD45B-1F69-4F02-92D4-5A6BD31B3C67}" destId="{25E6E92D-5244-4228-B2E0-ADF24A68862A}" srcOrd="5" destOrd="0" presId="urn:microsoft.com/office/officeart/2005/8/layout/cycle6"/>
    <dgm:cxn modelId="{3F07F184-D6FE-43E7-A3AE-9011962612EC}" type="presParOf" srcId="{283AD45B-1F69-4F02-92D4-5A6BD31B3C67}" destId="{C732162D-DF1C-40DF-A0EF-AB2614775D66}" srcOrd="6" destOrd="0" presId="urn:microsoft.com/office/officeart/2005/8/layout/cycle6"/>
    <dgm:cxn modelId="{149A7FAA-0A0B-4F90-ABD6-40AE0FADFE3A}" type="presParOf" srcId="{283AD45B-1F69-4F02-92D4-5A6BD31B3C67}" destId="{1FA6F46B-A269-45B8-B997-EE44A5510F5F}" srcOrd="7" destOrd="0" presId="urn:microsoft.com/office/officeart/2005/8/layout/cycle6"/>
    <dgm:cxn modelId="{29F4230C-AC9E-41C1-85BC-100BA1CA8A71}" type="presParOf" srcId="{283AD45B-1F69-4F02-92D4-5A6BD31B3C67}" destId="{58A84E89-C5AC-4544-BB3A-BD28F7A11F26}" srcOrd="8" destOrd="0" presId="urn:microsoft.com/office/officeart/2005/8/layout/cycle6"/>
    <dgm:cxn modelId="{9F44837E-84EF-4454-BB09-E8B3AE6EE498}" type="presParOf" srcId="{283AD45B-1F69-4F02-92D4-5A6BD31B3C67}" destId="{0A183CED-215C-4D24-8BD2-3E26FC4561D2}" srcOrd="9" destOrd="0" presId="urn:microsoft.com/office/officeart/2005/8/layout/cycle6"/>
    <dgm:cxn modelId="{B7DA54B3-D5A8-40B9-A77A-FEB8011DD5BD}" type="presParOf" srcId="{283AD45B-1F69-4F02-92D4-5A6BD31B3C67}" destId="{A73F0A27-4283-4712-BE95-C60CA34ED051}" srcOrd="10" destOrd="0" presId="urn:microsoft.com/office/officeart/2005/8/layout/cycle6"/>
    <dgm:cxn modelId="{DC37CD9D-0237-482C-A6DE-714BBCC9AED3}" type="presParOf" srcId="{283AD45B-1F69-4F02-92D4-5A6BD31B3C67}" destId="{43EE8BD7-859C-48E8-833F-5267EC288E8B}" srcOrd="11" destOrd="0" presId="urn:microsoft.com/office/officeart/2005/8/layout/cycle6"/>
    <dgm:cxn modelId="{62D5DA64-B7C2-49BA-A68D-CC0015508C47}" type="presParOf" srcId="{283AD45B-1F69-4F02-92D4-5A6BD31B3C67}" destId="{EAB4F107-F324-4BDD-8635-53007FE7CA1D}" srcOrd="12" destOrd="0" presId="urn:microsoft.com/office/officeart/2005/8/layout/cycle6"/>
    <dgm:cxn modelId="{DC351600-753F-4EDA-964E-8412BCBE4A29}" type="presParOf" srcId="{283AD45B-1F69-4F02-92D4-5A6BD31B3C67}" destId="{359043CC-E2AB-424B-82F5-4A03DF990855}" srcOrd="13" destOrd="0" presId="urn:microsoft.com/office/officeart/2005/8/layout/cycle6"/>
    <dgm:cxn modelId="{6F9158CE-9D8E-4485-8A32-08E0B80A892C}" type="presParOf" srcId="{283AD45B-1F69-4F02-92D4-5A6BD31B3C67}" destId="{65CCBC22-920C-4ACD-8116-8DB51F2BD69D}" srcOrd="14" destOrd="0" presId="urn:microsoft.com/office/officeart/2005/8/layout/cycle6"/>
    <dgm:cxn modelId="{8965BD82-E29F-47E8-A984-FC3D158395BA}" type="presParOf" srcId="{283AD45B-1F69-4F02-92D4-5A6BD31B3C67}" destId="{38187C58-AB01-4319-AD87-A0EC8E05BA4F}" srcOrd="15" destOrd="0" presId="urn:microsoft.com/office/officeart/2005/8/layout/cycle6"/>
    <dgm:cxn modelId="{BAAE014C-6D08-4317-82D4-3033ED1E8621}" type="presParOf" srcId="{283AD45B-1F69-4F02-92D4-5A6BD31B3C67}" destId="{40CA8D7F-F388-461D-943A-5B0269CA6167}" srcOrd="16" destOrd="0" presId="urn:microsoft.com/office/officeart/2005/8/layout/cycle6"/>
    <dgm:cxn modelId="{53355C29-D6C2-4A76-8A79-8A11E231CF8B}" type="presParOf" srcId="{283AD45B-1F69-4F02-92D4-5A6BD31B3C67}" destId="{139939F2-47C0-4C00-BAC7-D433CE197D3E}" srcOrd="17" destOrd="0" presId="urn:microsoft.com/office/officeart/2005/8/layout/cycle6"/>
    <dgm:cxn modelId="{4157FAA5-38C6-444D-8BC0-A9903D81E1D2}" type="presParOf" srcId="{283AD45B-1F69-4F02-92D4-5A6BD31B3C67}" destId="{F3957C7B-B57E-4A99-8541-EB7692FA645E}" srcOrd="18" destOrd="0" presId="urn:microsoft.com/office/officeart/2005/8/layout/cycle6"/>
    <dgm:cxn modelId="{D3C8E892-4195-44E7-A1AF-17049B51673B}" type="presParOf" srcId="{283AD45B-1F69-4F02-92D4-5A6BD31B3C67}" destId="{3F82D4F8-E988-430E-9015-076FA38ADB59}" srcOrd="19" destOrd="0" presId="urn:microsoft.com/office/officeart/2005/8/layout/cycle6"/>
    <dgm:cxn modelId="{2452BC12-7573-44EA-A4F9-6005084F0D84}" type="presParOf" srcId="{283AD45B-1F69-4F02-92D4-5A6BD31B3C67}" destId="{DF1DBCCC-0FC0-4B53-81F1-CC421A49595F}" srcOrd="20" destOrd="0" presId="urn:microsoft.com/office/officeart/2005/8/layout/cycle6"/>
    <dgm:cxn modelId="{4607418E-9C91-4131-B41E-6E5633FF04D4}" type="presParOf" srcId="{283AD45B-1F69-4F02-92D4-5A6BD31B3C67}" destId="{70E01E2B-76A2-445A-A770-6C9F0D1101FA}" srcOrd="21" destOrd="0" presId="urn:microsoft.com/office/officeart/2005/8/layout/cycle6"/>
    <dgm:cxn modelId="{FB95B201-06DC-411A-BC63-00318492A4C1}" type="presParOf" srcId="{283AD45B-1F69-4F02-92D4-5A6BD31B3C67}" destId="{FB53CC0D-8D00-4C34-9359-9AABF9A0711D}" srcOrd="22" destOrd="0" presId="urn:microsoft.com/office/officeart/2005/8/layout/cycle6"/>
    <dgm:cxn modelId="{BD2F0005-2EC1-4E6B-960B-D1CE37EBAF9D}" type="presParOf" srcId="{283AD45B-1F69-4F02-92D4-5A6BD31B3C67}" destId="{F970A3B0-0501-43FC-8B6C-30343114AE85}" srcOrd="23" destOrd="0" presId="urn:microsoft.com/office/officeart/2005/8/layout/cycle6"/>
    <dgm:cxn modelId="{5E7B5BE8-F563-448F-8400-817B128CD68C}" type="presParOf" srcId="{283AD45B-1F69-4F02-92D4-5A6BD31B3C67}" destId="{01C0E3F4-6AD1-4295-A179-666D1996D255}" srcOrd="24" destOrd="0" presId="urn:microsoft.com/office/officeart/2005/8/layout/cycle6"/>
    <dgm:cxn modelId="{263A6FD4-B180-4F9B-B4D2-CB9CD09E332B}" type="presParOf" srcId="{283AD45B-1F69-4F02-92D4-5A6BD31B3C67}" destId="{7D4A33A7-8005-4EA6-B3C7-A1236984E98A}" srcOrd="25" destOrd="0" presId="urn:microsoft.com/office/officeart/2005/8/layout/cycle6"/>
    <dgm:cxn modelId="{8CDE7B05-7739-411A-B9EA-411CA0AE2E38}" type="presParOf" srcId="{283AD45B-1F69-4F02-92D4-5A6BD31B3C67}" destId="{1F147E30-30DB-4FF8-951E-0DC3479B9AE8}" srcOrd="26" destOrd="0" presId="urn:microsoft.com/office/officeart/2005/8/layout/cycle6"/>
    <dgm:cxn modelId="{075AA6C9-D3FE-4DD5-8CEC-AE7D5A89A967}" type="presParOf" srcId="{283AD45B-1F69-4F02-92D4-5A6BD31B3C67}" destId="{680AD2F2-D98D-4322-901C-A6675F64EFE7}" srcOrd="27" destOrd="0" presId="urn:microsoft.com/office/officeart/2005/8/layout/cycle6"/>
    <dgm:cxn modelId="{523AD5DF-92E0-4F9B-9750-B34A63A5C910}" type="presParOf" srcId="{283AD45B-1F69-4F02-92D4-5A6BD31B3C67}" destId="{1526B536-EB1E-4EFE-9322-3EB19C5D9D60}" srcOrd="28" destOrd="0" presId="urn:microsoft.com/office/officeart/2005/8/layout/cycle6"/>
    <dgm:cxn modelId="{A1C50363-656A-4240-86D4-9C7F6DE00C71}" type="presParOf" srcId="{283AD45B-1F69-4F02-92D4-5A6BD31B3C67}" destId="{9CEE4D6A-D2FE-4967-8D52-6787E8B34F57}" srcOrd="29" destOrd="0" presId="urn:microsoft.com/office/officeart/2005/8/layout/cycle6"/>
    <dgm:cxn modelId="{3E93CCF3-83F4-454F-A3D5-A1DF221008AE}" type="presParOf" srcId="{283AD45B-1F69-4F02-92D4-5A6BD31B3C67}" destId="{5F937FF6-2BCC-45E7-9512-54FA82EDDCE2}" srcOrd="30" destOrd="0" presId="urn:microsoft.com/office/officeart/2005/8/layout/cycle6"/>
    <dgm:cxn modelId="{5D0AA53E-64B0-4454-8ACD-8EC4AD5725DB}" type="presParOf" srcId="{283AD45B-1F69-4F02-92D4-5A6BD31B3C67}" destId="{BDF06A83-AD14-406D-9456-A94AF621AA00}" srcOrd="31" destOrd="0" presId="urn:microsoft.com/office/officeart/2005/8/layout/cycle6"/>
    <dgm:cxn modelId="{04613549-633A-4685-9815-F97A92DC84BC}" type="presParOf" srcId="{283AD45B-1F69-4F02-92D4-5A6BD31B3C67}" destId="{D97B33B1-E704-43B7-9F62-D0A82210030A}" srcOrd="32" destOrd="0" presId="urn:microsoft.com/office/officeart/2005/8/layout/cycle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ED195-3C49-4C46-AE45-E1186B1FD5A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DED364DF-99A6-425F-B63D-6265368376F4}">
      <dgm:prSet phldrT="[Szöveg]"/>
      <dgm:spPr/>
      <dgm:t>
        <a:bodyPr/>
        <a:lstStyle/>
        <a:p>
          <a:r>
            <a:rPr lang="hu-HU" dirty="0" smtClean="0"/>
            <a:t>A VB győztese</a:t>
          </a:r>
          <a:endParaRPr lang="hu-HU" dirty="0"/>
        </a:p>
      </dgm:t>
    </dgm:pt>
    <dgm:pt modelId="{3BFDEE83-9804-4DBE-B1DF-7B1BEB741376}" type="parTrans" cxnId="{335F4DA3-DD5F-4DD3-846D-0263F3A6A2DC}">
      <dgm:prSet/>
      <dgm:spPr/>
      <dgm:t>
        <a:bodyPr/>
        <a:lstStyle/>
        <a:p>
          <a:endParaRPr lang="hu-HU"/>
        </a:p>
      </dgm:t>
    </dgm:pt>
    <dgm:pt modelId="{423856D4-202A-4331-AF96-CF8AC9037DD0}" type="sibTrans" cxnId="{335F4DA3-DD5F-4DD3-846D-0263F3A6A2DC}">
      <dgm:prSet/>
      <dgm:spPr/>
      <dgm:t>
        <a:bodyPr/>
        <a:lstStyle/>
        <a:p>
          <a:endParaRPr lang="hu-HU"/>
        </a:p>
      </dgm:t>
    </dgm:pt>
    <dgm:pt modelId="{E215637E-4773-4C67-8728-A3AB7C112250}">
      <dgm:prSet/>
      <dgm:spPr/>
      <dgm:t>
        <a:bodyPr/>
        <a:lstStyle/>
        <a:p>
          <a:r>
            <a:rPr lang="hu-HU" dirty="0" smtClean="0"/>
            <a:t>61. győztese</a:t>
          </a:r>
          <a:endParaRPr lang="hu-HU" dirty="0"/>
        </a:p>
      </dgm:t>
    </dgm:pt>
    <dgm:pt modelId="{B7172484-6545-4DA3-86D4-CBFA8E095E05}" type="parTrans" cxnId="{34E129C9-3BEE-4E30-B774-6D45C1B44374}">
      <dgm:prSet/>
      <dgm:spPr/>
      <dgm:t>
        <a:bodyPr/>
        <a:lstStyle/>
        <a:p>
          <a:endParaRPr lang="hu-HU"/>
        </a:p>
      </dgm:t>
    </dgm:pt>
    <dgm:pt modelId="{BAAD1C9D-0678-4815-A2F1-710BE327F12A}" type="sibTrans" cxnId="{34E129C9-3BEE-4E30-B774-6D45C1B44374}">
      <dgm:prSet/>
      <dgm:spPr/>
      <dgm:t>
        <a:bodyPr/>
        <a:lstStyle/>
        <a:p>
          <a:endParaRPr lang="hu-HU"/>
        </a:p>
      </dgm:t>
    </dgm:pt>
    <dgm:pt modelId="{FB9DFA28-40FC-4C73-8331-E13EDD771FFA}">
      <dgm:prSet/>
      <dgm:spPr/>
      <dgm:t>
        <a:bodyPr/>
        <a:lstStyle/>
        <a:p>
          <a:r>
            <a:rPr lang="hu-HU" dirty="0" smtClean="0"/>
            <a:t>57. győztese</a:t>
          </a:r>
          <a:endParaRPr lang="hu-HU" dirty="0"/>
        </a:p>
      </dgm:t>
    </dgm:pt>
    <dgm:pt modelId="{C08A06FB-FC12-4660-8A9A-DA19C58D786C}" type="parTrans" cxnId="{C32AD09D-C663-466E-ACD6-4A2119A997F3}">
      <dgm:prSet/>
      <dgm:spPr/>
      <dgm:t>
        <a:bodyPr/>
        <a:lstStyle/>
        <a:p>
          <a:endParaRPr lang="hu-HU"/>
        </a:p>
      </dgm:t>
    </dgm:pt>
    <dgm:pt modelId="{266FEB15-AC2F-4772-85AA-0CA24FB9A063}" type="sibTrans" cxnId="{C32AD09D-C663-466E-ACD6-4A2119A997F3}">
      <dgm:prSet/>
      <dgm:spPr/>
      <dgm:t>
        <a:bodyPr/>
        <a:lstStyle/>
        <a:p>
          <a:endParaRPr lang="hu-HU"/>
        </a:p>
      </dgm:t>
    </dgm:pt>
    <dgm:pt modelId="{AF783419-8D86-46A5-B98E-BF7AC74BD355}">
      <dgm:prSet/>
      <dgm:spPr/>
      <dgm:t>
        <a:bodyPr/>
        <a:lstStyle/>
        <a:p>
          <a:r>
            <a:rPr lang="hu-HU" dirty="0" smtClean="0"/>
            <a:t>49. győztese</a:t>
          </a:r>
          <a:endParaRPr lang="hu-HU" dirty="0"/>
        </a:p>
      </dgm:t>
    </dgm:pt>
    <dgm:pt modelId="{2B1D0C2C-75D6-4845-AB98-BF3DC1E53EFB}" type="parTrans" cxnId="{036C1605-E43C-49BF-9FBB-830F11C4F384}">
      <dgm:prSet/>
      <dgm:spPr/>
      <dgm:t>
        <a:bodyPr/>
        <a:lstStyle/>
        <a:p>
          <a:endParaRPr lang="hu-HU"/>
        </a:p>
      </dgm:t>
    </dgm:pt>
    <dgm:pt modelId="{19A88CE0-D328-446F-A292-BFD7548C6F2C}" type="sibTrans" cxnId="{036C1605-E43C-49BF-9FBB-830F11C4F384}">
      <dgm:prSet/>
      <dgm:spPr/>
      <dgm:t>
        <a:bodyPr/>
        <a:lstStyle/>
        <a:p>
          <a:endParaRPr lang="hu-HU"/>
        </a:p>
      </dgm:t>
    </dgm:pt>
    <dgm:pt modelId="{2F28DA35-1F00-4C9C-85B4-FA06D37463EB}">
      <dgm:prSet/>
      <dgm:spPr/>
      <dgm:t>
        <a:bodyPr/>
        <a:lstStyle/>
        <a:p>
          <a:r>
            <a:rPr lang="hu-HU" dirty="0" smtClean="0"/>
            <a:t>A </a:t>
          </a:r>
          <a:r>
            <a:rPr lang="hu-HU" dirty="0" err="1" smtClean="0"/>
            <a:t>cs</a:t>
          </a:r>
          <a:r>
            <a:rPr lang="hu-HU" dirty="0" smtClean="0"/>
            <a:t>. győztese</a:t>
          </a:r>
          <a:endParaRPr lang="hu-HU" dirty="0"/>
        </a:p>
      </dgm:t>
    </dgm:pt>
    <dgm:pt modelId="{4DEA008F-ABFB-4550-8832-3888C83104B7}" type="parTrans" cxnId="{3A64F65B-A03F-4F3A-8425-70BD6F5E3A9E}">
      <dgm:prSet/>
      <dgm:spPr/>
      <dgm:t>
        <a:bodyPr/>
        <a:lstStyle/>
        <a:p>
          <a:endParaRPr lang="hu-HU"/>
        </a:p>
      </dgm:t>
    </dgm:pt>
    <dgm:pt modelId="{ABCF55EC-F0A4-41CC-82FA-8A6DCA654A71}" type="sibTrans" cxnId="{3A64F65B-A03F-4F3A-8425-70BD6F5E3A9E}">
      <dgm:prSet/>
      <dgm:spPr/>
      <dgm:t>
        <a:bodyPr/>
        <a:lstStyle/>
        <a:p>
          <a:endParaRPr lang="hu-HU"/>
        </a:p>
      </dgm:t>
    </dgm:pt>
    <dgm:pt modelId="{AFFF6D19-10DE-4242-A118-9298B7174D85}">
      <dgm:prSet/>
      <dgm:spPr/>
      <dgm:t>
        <a:bodyPr/>
        <a:lstStyle/>
        <a:p>
          <a:r>
            <a:rPr lang="hu-HU" dirty="0" smtClean="0"/>
            <a:t>B </a:t>
          </a:r>
          <a:r>
            <a:rPr lang="hu-HU" dirty="0" err="1" smtClean="0"/>
            <a:t>cs</a:t>
          </a:r>
          <a:r>
            <a:rPr lang="hu-HU" dirty="0" smtClean="0"/>
            <a:t>. másodikja</a:t>
          </a:r>
          <a:endParaRPr lang="hu-HU" dirty="0"/>
        </a:p>
      </dgm:t>
    </dgm:pt>
    <dgm:pt modelId="{ABBD6D83-DE5F-4961-AE52-92270FA8B8C8}" type="parTrans" cxnId="{113A44BB-3515-41D2-A6E0-8623419822A4}">
      <dgm:prSet/>
      <dgm:spPr/>
      <dgm:t>
        <a:bodyPr/>
        <a:lstStyle/>
        <a:p>
          <a:endParaRPr lang="hu-HU"/>
        </a:p>
      </dgm:t>
    </dgm:pt>
    <dgm:pt modelId="{8F2575A1-85B4-49DF-95C7-0DAC87E37D8C}" type="sibTrans" cxnId="{113A44BB-3515-41D2-A6E0-8623419822A4}">
      <dgm:prSet/>
      <dgm:spPr/>
      <dgm:t>
        <a:bodyPr/>
        <a:lstStyle/>
        <a:p>
          <a:endParaRPr lang="hu-HU"/>
        </a:p>
      </dgm:t>
    </dgm:pt>
    <dgm:pt modelId="{89665239-C17D-4C1A-99EE-5E6B985CF964}">
      <dgm:prSet/>
      <dgm:spPr/>
      <dgm:t>
        <a:bodyPr/>
        <a:lstStyle/>
        <a:p>
          <a:r>
            <a:rPr lang="hu-HU" dirty="0" smtClean="0"/>
            <a:t>50. győztese </a:t>
          </a:r>
          <a:endParaRPr lang="hu-HU" dirty="0"/>
        </a:p>
      </dgm:t>
    </dgm:pt>
    <dgm:pt modelId="{C08D06B8-C222-4EF1-8340-E1C4999BC807}" type="parTrans" cxnId="{4B787260-6AC6-4FD3-9800-52500F311F40}">
      <dgm:prSet/>
      <dgm:spPr/>
      <dgm:t>
        <a:bodyPr/>
        <a:lstStyle/>
        <a:p>
          <a:endParaRPr lang="hu-HU"/>
        </a:p>
      </dgm:t>
    </dgm:pt>
    <dgm:pt modelId="{3D1D52FD-B9E4-4C64-B3B4-AE83A2D20C3B}" type="sibTrans" cxnId="{4B787260-6AC6-4FD3-9800-52500F311F40}">
      <dgm:prSet/>
      <dgm:spPr/>
      <dgm:t>
        <a:bodyPr/>
        <a:lstStyle/>
        <a:p>
          <a:endParaRPr lang="hu-HU"/>
        </a:p>
      </dgm:t>
    </dgm:pt>
    <dgm:pt modelId="{16B82DF9-1F55-4342-B968-0CAED416BEF1}">
      <dgm:prSet/>
      <dgm:spPr/>
      <dgm:t>
        <a:bodyPr/>
        <a:lstStyle/>
        <a:p>
          <a:r>
            <a:rPr lang="hu-HU" dirty="0" smtClean="0"/>
            <a:t>C </a:t>
          </a:r>
          <a:r>
            <a:rPr lang="hu-HU" dirty="0" err="1" smtClean="0"/>
            <a:t>cs</a:t>
          </a:r>
          <a:r>
            <a:rPr lang="hu-HU" dirty="0" smtClean="0"/>
            <a:t>. győztese</a:t>
          </a:r>
          <a:endParaRPr lang="hu-HU" dirty="0"/>
        </a:p>
      </dgm:t>
    </dgm:pt>
    <dgm:pt modelId="{BF578A83-E6FA-48B5-A77D-9DF840B6D4F5}" type="parTrans" cxnId="{D1F68543-A653-43A1-B320-24C1EE2DE00E}">
      <dgm:prSet/>
      <dgm:spPr/>
      <dgm:t>
        <a:bodyPr/>
        <a:lstStyle/>
        <a:p>
          <a:endParaRPr lang="hu-HU"/>
        </a:p>
      </dgm:t>
    </dgm:pt>
    <dgm:pt modelId="{4EA0B4D8-5E16-4281-8DA6-72BB9A2C1AAC}" type="sibTrans" cxnId="{D1F68543-A653-43A1-B320-24C1EE2DE00E}">
      <dgm:prSet/>
      <dgm:spPr/>
      <dgm:t>
        <a:bodyPr/>
        <a:lstStyle/>
        <a:p>
          <a:endParaRPr lang="hu-HU"/>
        </a:p>
      </dgm:t>
    </dgm:pt>
    <dgm:pt modelId="{8D953AAC-D927-4808-8513-7C243362689E}">
      <dgm:prSet/>
      <dgm:spPr/>
      <dgm:t>
        <a:bodyPr/>
        <a:lstStyle/>
        <a:p>
          <a:r>
            <a:rPr lang="hu-HU" dirty="0" smtClean="0"/>
            <a:t>D </a:t>
          </a:r>
          <a:r>
            <a:rPr lang="hu-HU" dirty="0" err="1" smtClean="0"/>
            <a:t>cs</a:t>
          </a:r>
          <a:r>
            <a:rPr lang="hu-HU" dirty="0" smtClean="0"/>
            <a:t>. másodikja</a:t>
          </a:r>
          <a:endParaRPr lang="hu-HU" dirty="0"/>
        </a:p>
      </dgm:t>
    </dgm:pt>
    <dgm:pt modelId="{A4B02497-22BC-4099-A280-6460BF648050}" type="parTrans" cxnId="{CD8F9AB1-4E30-484E-82DC-1412CD8FD9F1}">
      <dgm:prSet/>
      <dgm:spPr/>
      <dgm:t>
        <a:bodyPr/>
        <a:lstStyle/>
        <a:p>
          <a:endParaRPr lang="hu-HU"/>
        </a:p>
      </dgm:t>
    </dgm:pt>
    <dgm:pt modelId="{9DF8686A-3BF6-4775-8515-8A389CD54939}" type="sibTrans" cxnId="{CD8F9AB1-4E30-484E-82DC-1412CD8FD9F1}">
      <dgm:prSet/>
      <dgm:spPr/>
      <dgm:t>
        <a:bodyPr/>
        <a:lstStyle/>
        <a:p>
          <a:endParaRPr lang="hu-HU"/>
        </a:p>
      </dgm:t>
    </dgm:pt>
    <dgm:pt modelId="{FB613432-59B4-4EC3-92BC-C0E14DC602B5}">
      <dgm:prSet/>
      <dgm:spPr/>
      <dgm:t>
        <a:bodyPr/>
        <a:lstStyle/>
        <a:p>
          <a:r>
            <a:rPr lang="hu-HU" dirty="0" smtClean="0"/>
            <a:t>58. győztese</a:t>
          </a:r>
          <a:endParaRPr lang="hu-HU" dirty="0"/>
        </a:p>
      </dgm:t>
    </dgm:pt>
    <dgm:pt modelId="{9F16916B-746D-44F4-8BF3-DB3E4D6B89CB}" type="parTrans" cxnId="{64389C3D-B03F-4B65-8341-0BEE0FE6A290}">
      <dgm:prSet/>
      <dgm:spPr/>
      <dgm:t>
        <a:bodyPr/>
        <a:lstStyle/>
        <a:p>
          <a:endParaRPr lang="hu-HU"/>
        </a:p>
      </dgm:t>
    </dgm:pt>
    <dgm:pt modelId="{381F4555-F4BD-4702-B062-FFBC8934E47B}" type="sibTrans" cxnId="{64389C3D-B03F-4B65-8341-0BEE0FE6A290}">
      <dgm:prSet/>
      <dgm:spPr/>
      <dgm:t>
        <a:bodyPr/>
        <a:lstStyle/>
        <a:p>
          <a:endParaRPr lang="hu-HU"/>
        </a:p>
      </dgm:t>
    </dgm:pt>
    <dgm:pt modelId="{12599590-CD51-45A3-BB05-E3C192565A21}">
      <dgm:prSet/>
      <dgm:spPr/>
      <dgm:t>
        <a:bodyPr/>
        <a:lstStyle/>
        <a:p>
          <a:r>
            <a:rPr lang="hu-HU" dirty="0" smtClean="0"/>
            <a:t>53. győztese</a:t>
          </a:r>
          <a:endParaRPr lang="hu-HU" dirty="0"/>
        </a:p>
      </dgm:t>
    </dgm:pt>
    <dgm:pt modelId="{46A9CD1C-B7C0-4AE0-ACCA-E69D7FE0CECD}" type="parTrans" cxnId="{EED2EC8C-23F8-428A-92C0-FD61BB70EFAE}">
      <dgm:prSet/>
      <dgm:spPr/>
      <dgm:t>
        <a:bodyPr/>
        <a:lstStyle/>
        <a:p>
          <a:endParaRPr lang="hu-HU"/>
        </a:p>
      </dgm:t>
    </dgm:pt>
    <dgm:pt modelId="{9D094F13-F14F-4F2D-8DB4-2857B0F99A4D}" type="sibTrans" cxnId="{EED2EC8C-23F8-428A-92C0-FD61BB70EFAE}">
      <dgm:prSet/>
      <dgm:spPr/>
      <dgm:t>
        <a:bodyPr/>
        <a:lstStyle/>
        <a:p>
          <a:endParaRPr lang="hu-HU"/>
        </a:p>
      </dgm:t>
    </dgm:pt>
    <dgm:pt modelId="{BFF9E78B-429B-481F-8004-09D6316D532F}">
      <dgm:prSet/>
      <dgm:spPr/>
      <dgm:t>
        <a:bodyPr/>
        <a:lstStyle/>
        <a:p>
          <a:r>
            <a:rPr lang="hu-HU" dirty="0" smtClean="0"/>
            <a:t>E </a:t>
          </a:r>
          <a:r>
            <a:rPr lang="hu-HU" dirty="0" err="1" smtClean="0"/>
            <a:t>cs</a:t>
          </a:r>
          <a:r>
            <a:rPr lang="hu-HU" dirty="0" smtClean="0"/>
            <a:t>. győztese</a:t>
          </a:r>
          <a:endParaRPr lang="hu-HU" dirty="0"/>
        </a:p>
      </dgm:t>
    </dgm:pt>
    <dgm:pt modelId="{69C798A5-CD62-4621-A533-63B0B7B4F9B9}" type="parTrans" cxnId="{468AD149-6104-4B6D-9F6F-2FC35A6E000A}">
      <dgm:prSet/>
      <dgm:spPr/>
      <dgm:t>
        <a:bodyPr/>
        <a:lstStyle/>
        <a:p>
          <a:endParaRPr lang="hu-HU"/>
        </a:p>
      </dgm:t>
    </dgm:pt>
    <dgm:pt modelId="{D4C539E4-DCE1-4863-8F5C-8076151C94C4}" type="sibTrans" cxnId="{468AD149-6104-4B6D-9F6F-2FC35A6E000A}">
      <dgm:prSet/>
      <dgm:spPr/>
      <dgm:t>
        <a:bodyPr/>
        <a:lstStyle/>
        <a:p>
          <a:endParaRPr lang="hu-HU"/>
        </a:p>
      </dgm:t>
    </dgm:pt>
    <dgm:pt modelId="{A423126E-87F5-4FC2-AB32-CB299F70BEE0}">
      <dgm:prSet/>
      <dgm:spPr/>
      <dgm:t>
        <a:bodyPr/>
        <a:lstStyle/>
        <a:p>
          <a:r>
            <a:rPr lang="hu-HU" dirty="0" smtClean="0"/>
            <a:t>F </a:t>
          </a:r>
          <a:r>
            <a:rPr lang="hu-HU" dirty="0" err="1" smtClean="0"/>
            <a:t>cs</a:t>
          </a:r>
          <a:r>
            <a:rPr lang="hu-HU" dirty="0" smtClean="0"/>
            <a:t>. másodikja</a:t>
          </a:r>
          <a:endParaRPr lang="hu-HU" dirty="0"/>
        </a:p>
      </dgm:t>
    </dgm:pt>
    <dgm:pt modelId="{DADB750E-DE2E-4330-8B82-198CA035CFB2}" type="parTrans" cxnId="{9F3FDE4B-DF49-43E8-A4CC-127440467A51}">
      <dgm:prSet/>
      <dgm:spPr/>
      <dgm:t>
        <a:bodyPr/>
        <a:lstStyle/>
        <a:p>
          <a:endParaRPr lang="hu-HU"/>
        </a:p>
      </dgm:t>
    </dgm:pt>
    <dgm:pt modelId="{06253689-27F1-4AB7-A0CC-51A29E6B8C2E}" type="sibTrans" cxnId="{9F3FDE4B-DF49-43E8-A4CC-127440467A51}">
      <dgm:prSet/>
      <dgm:spPr/>
      <dgm:t>
        <a:bodyPr/>
        <a:lstStyle/>
        <a:p>
          <a:endParaRPr lang="hu-HU"/>
        </a:p>
      </dgm:t>
    </dgm:pt>
    <dgm:pt modelId="{508FA2B6-6F7F-4A03-8597-2AC49B12C7DB}">
      <dgm:prSet/>
      <dgm:spPr/>
      <dgm:t>
        <a:bodyPr/>
        <a:lstStyle/>
        <a:p>
          <a:r>
            <a:rPr lang="hu-HU" dirty="0" smtClean="0"/>
            <a:t>54. győztese</a:t>
          </a:r>
          <a:endParaRPr lang="hu-HU" dirty="0"/>
        </a:p>
      </dgm:t>
    </dgm:pt>
    <dgm:pt modelId="{EAE85652-5310-4377-B076-01B893728F84}" type="parTrans" cxnId="{B1E14E3C-E56B-44C1-96E1-7679BDD06EE8}">
      <dgm:prSet/>
      <dgm:spPr/>
      <dgm:t>
        <a:bodyPr/>
        <a:lstStyle/>
        <a:p>
          <a:endParaRPr lang="hu-HU"/>
        </a:p>
      </dgm:t>
    </dgm:pt>
    <dgm:pt modelId="{99C8BE91-6374-4F3D-9D17-F5029408A13A}" type="sibTrans" cxnId="{B1E14E3C-E56B-44C1-96E1-7679BDD06EE8}">
      <dgm:prSet/>
      <dgm:spPr/>
      <dgm:t>
        <a:bodyPr/>
        <a:lstStyle/>
        <a:p>
          <a:endParaRPr lang="hu-HU"/>
        </a:p>
      </dgm:t>
    </dgm:pt>
    <dgm:pt modelId="{423DE052-C5EC-4A5D-A8E2-5C9868C06801}">
      <dgm:prSet/>
      <dgm:spPr/>
      <dgm:t>
        <a:bodyPr/>
        <a:lstStyle/>
        <a:p>
          <a:r>
            <a:rPr lang="hu-HU" dirty="0" smtClean="0"/>
            <a:t>G </a:t>
          </a:r>
          <a:r>
            <a:rPr lang="hu-HU" dirty="0" err="1" smtClean="0"/>
            <a:t>cs</a:t>
          </a:r>
          <a:r>
            <a:rPr lang="hu-HU" dirty="0" smtClean="0"/>
            <a:t>. győztese</a:t>
          </a:r>
          <a:endParaRPr lang="hu-HU" dirty="0"/>
        </a:p>
      </dgm:t>
    </dgm:pt>
    <dgm:pt modelId="{6BE67144-FD14-420B-9289-8F9AFEBAE41E}" type="parTrans" cxnId="{9B4630DC-544D-4C42-81B7-CBBCD5E7BE81}">
      <dgm:prSet/>
      <dgm:spPr/>
      <dgm:t>
        <a:bodyPr/>
        <a:lstStyle/>
        <a:p>
          <a:endParaRPr lang="hu-HU"/>
        </a:p>
      </dgm:t>
    </dgm:pt>
    <dgm:pt modelId="{AAB61FF9-05E7-43C7-8EA3-C3A5655122A5}" type="sibTrans" cxnId="{9B4630DC-544D-4C42-81B7-CBBCD5E7BE81}">
      <dgm:prSet/>
      <dgm:spPr/>
      <dgm:t>
        <a:bodyPr/>
        <a:lstStyle/>
        <a:p>
          <a:endParaRPr lang="hu-HU"/>
        </a:p>
      </dgm:t>
    </dgm:pt>
    <dgm:pt modelId="{3EAF44C5-2888-4378-AA43-9EA734CEED23}">
      <dgm:prSet/>
      <dgm:spPr/>
      <dgm:t>
        <a:bodyPr/>
        <a:lstStyle/>
        <a:p>
          <a:r>
            <a:rPr lang="hu-HU" dirty="0" smtClean="0"/>
            <a:t>H </a:t>
          </a:r>
          <a:r>
            <a:rPr lang="hu-HU" dirty="0" err="1" smtClean="0"/>
            <a:t>cs</a:t>
          </a:r>
          <a:r>
            <a:rPr lang="hu-HU" dirty="0" smtClean="0"/>
            <a:t>. másodikja</a:t>
          </a:r>
          <a:endParaRPr lang="hu-HU" dirty="0"/>
        </a:p>
      </dgm:t>
    </dgm:pt>
    <dgm:pt modelId="{5DA1F688-70C0-4A47-A1DB-D62A4ACD7FC8}" type="parTrans" cxnId="{BF17628E-124D-428D-AA10-F516A2E9F549}">
      <dgm:prSet/>
      <dgm:spPr/>
      <dgm:t>
        <a:bodyPr/>
        <a:lstStyle/>
        <a:p>
          <a:endParaRPr lang="hu-HU"/>
        </a:p>
      </dgm:t>
    </dgm:pt>
    <dgm:pt modelId="{CC3A3815-099D-4915-9B53-F3516918640F}" type="sibTrans" cxnId="{BF17628E-124D-428D-AA10-F516A2E9F549}">
      <dgm:prSet/>
      <dgm:spPr/>
      <dgm:t>
        <a:bodyPr/>
        <a:lstStyle/>
        <a:p>
          <a:endParaRPr lang="hu-HU"/>
        </a:p>
      </dgm:t>
    </dgm:pt>
    <dgm:pt modelId="{B2FFA5E0-1277-4D0E-9085-54DEF879FB8E}">
      <dgm:prSet/>
      <dgm:spPr/>
      <dgm:t>
        <a:bodyPr/>
        <a:lstStyle/>
        <a:p>
          <a:r>
            <a:rPr lang="hu-HU" dirty="0" smtClean="0"/>
            <a:t>62. győztese</a:t>
          </a:r>
          <a:endParaRPr lang="hu-HU" dirty="0"/>
        </a:p>
      </dgm:t>
    </dgm:pt>
    <dgm:pt modelId="{6B9A60F6-F7CC-4E6A-9B33-5516BC823C19}" type="parTrans" cxnId="{EEFBE270-01B2-4571-800F-CA5A538D4D3B}">
      <dgm:prSet/>
      <dgm:spPr/>
      <dgm:t>
        <a:bodyPr/>
        <a:lstStyle/>
        <a:p>
          <a:endParaRPr lang="hu-HU"/>
        </a:p>
      </dgm:t>
    </dgm:pt>
    <dgm:pt modelId="{73AC69FA-0885-4942-A88D-CB83C232A884}" type="sibTrans" cxnId="{EEFBE270-01B2-4571-800F-CA5A538D4D3B}">
      <dgm:prSet/>
      <dgm:spPr/>
      <dgm:t>
        <a:bodyPr/>
        <a:lstStyle/>
        <a:p>
          <a:endParaRPr lang="hu-HU"/>
        </a:p>
      </dgm:t>
    </dgm:pt>
    <dgm:pt modelId="{6C6F8C88-8AFF-4F8D-AC64-D2C3DB8712B3}">
      <dgm:prSet/>
      <dgm:spPr/>
      <dgm:t>
        <a:bodyPr/>
        <a:lstStyle/>
        <a:p>
          <a:r>
            <a:rPr lang="hu-HU" dirty="0" smtClean="0"/>
            <a:t>59. Győztese</a:t>
          </a:r>
          <a:endParaRPr lang="hu-HU" dirty="0"/>
        </a:p>
      </dgm:t>
    </dgm:pt>
    <dgm:pt modelId="{D64A18CB-2943-495F-963F-8DA4064DE9D5}" type="parTrans" cxnId="{73BAF039-FAAB-47DF-8C60-260B13A63088}">
      <dgm:prSet/>
      <dgm:spPr/>
      <dgm:t>
        <a:bodyPr/>
        <a:lstStyle/>
        <a:p>
          <a:endParaRPr lang="hu-HU"/>
        </a:p>
      </dgm:t>
    </dgm:pt>
    <dgm:pt modelId="{060980E4-BFFA-4740-B7F3-06DA77021E0F}" type="sibTrans" cxnId="{73BAF039-FAAB-47DF-8C60-260B13A63088}">
      <dgm:prSet/>
      <dgm:spPr/>
      <dgm:t>
        <a:bodyPr/>
        <a:lstStyle/>
        <a:p>
          <a:endParaRPr lang="hu-HU"/>
        </a:p>
      </dgm:t>
    </dgm:pt>
    <dgm:pt modelId="{C1054E8B-6C99-42B3-ABA9-BC2D4F817BD6}">
      <dgm:prSet/>
      <dgm:spPr/>
      <dgm:t>
        <a:bodyPr/>
        <a:lstStyle/>
        <a:p>
          <a:r>
            <a:rPr lang="hu-HU" dirty="0" smtClean="0"/>
            <a:t>51. győztese</a:t>
          </a:r>
          <a:endParaRPr lang="hu-HU" dirty="0"/>
        </a:p>
      </dgm:t>
    </dgm:pt>
    <dgm:pt modelId="{2FC81DC1-4359-4EFA-802C-94FC5C0F4569}" type="parTrans" cxnId="{2834D839-D328-4414-857B-9562C958129F}">
      <dgm:prSet/>
      <dgm:spPr/>
      <dgm:t>
        <a:bodyPr/>
        <a:lstStyle/>
        <a:p>
          <a:endParaRPr lang="hu-HU"/>
        </a:p>
      </dgm:t>
    </dgm:pt>
    <dgm:pt modelId="{02FE9AC4-CC41-4F26-A032-F4A987DBE36E}" type="sibTrans" cxnId="{2834D839-D328-4414-857B-9562C958129F}">
      <dgm:prSet/>
      <dgm:spPr/>
      <dgm:t>
        <a:bodyPr/>
        <a:lstStyle/>
        <a:p>
          <a:endParaRPr lang="hu-HU"/>
        </a:p>
      </dgm:t>
    </dgm:pt>
    <dgm:pt modelId="{559EED87-BBBC-4108-96C4-153F83EC998F}">
      <dgm:prSet/>
      <dgm:spPr/>
      <dgm:t>
        <a:bodyPr/>
        <a:lstStyle/>
        <a:p>
          <a:r>
            <a:rPr lang="hu-HU" dirty="0" smtClean="0"/>
            <a:t>B </a:t>
          </a:r>
          <a:r>
            <a:rPr lang="hu-HU" dirty="0" err="1" smtClean="0"/>
            <a:t>cs</a:t>
          </a:r>
          <a:r>
            <a:rPr lang="hu-HU" dirty="0" smtClean="0"/>
            <a:t>. győztese</a:t>
          </a:r>
          <a:endParaRPr lang="hu-HU" dirty="0"/>
        </a:p>
      </dgm:t>
    </dgm:pt>
    <dgm:pt modelId="{88AC30E2-DE0D-45F8-AE4C-FB4904D1AF29}" type="parTrans" cxnId="{D0F2E8EC-B54D-441D-941A-BD6968AB8F08}">
      <dgm:prSet/>
      <dgm:spPr/>
      <dgm:t>
        <a:bodyPr/>
        <a:lstStyle/>
        <a:p>
          <a:endParaRPr lang="hu-HU"/>
        </a:p>
      </dgm:t>
    </dgm:pt>
    <dgm:pt modelId="{7B0AFCF3-A071-4908-A0C8-5D291DA401ED}" type="sibTrans" cxnId="{D0F2E8EC-B54D-441D-941A-BD6968AB8F08}">
      <dgm:prSet/>
      <dgm:spPr/>
      <dgm:t>
        <a:bodyPr/>
        <a:lstStyle/>
        <a:p>
          <a:endParaRPr lang="hu-HU"/>
        </a:p>
      </dgm:t>
    </dgm:pt>
    <dgm:pt modelId="{82F70A72-3919-46ED-8A3B-DF04CE1337D0}">
      <dgm:prSet/>
      <dgm:spPr/>
      <dgm:t>
        <a:bodyPr/>
        <a:lstStyle/>
        <a:p>
          <a:r>
            <a:rPr lang="hu-HU" dirty="0" smtClean="0"/>
            <a:t>A </a:t>
          </a:r>
          <a:r>
            <a:rPr lang="hu-HU" dirty="0" err="1" smtClean="0"/>
            <a:t>cs</a:t>
          </a:r>
          <a:r>
            <a:rPr lang="hu-HU" dirty="0" smtClean="0"/>
            <a:t>. másodikja</a:t>
          </a:r>
          <a:endParaRPr lang="hu-HU" dirty="0"/>
        </a:p>
      </dgm:t>
    </dgm:pt>
    <dgm:pt modelId="{922A515E-5C13-41DE-91B7-7E3C866955F5}" type="parTrans" cxnId="{6E68FE19-F945-42AE-ACE7-31EA40472A6A}">
      <dgm:prSet/>
      <dgm:spPr/>
      <dgm:t>
        <a:bodyPr/>
        <a:lstStyle/>
        <a:p>
          <a:endParaRPr lang="hu-HU"/>
        </a:p>
      </dgm:t>
    </dgm:pt>
    <dgm:pt modelId="{89B04E52-1AA8-49B7-AFDB-3EA5A60BA2DC}" type="sibTrans" cxnId="{6E68FE19-F945-42AE-ACE7-31EA40472A6A}">
      <dgm:prSet/>
      <dgm:spPr/>
      <dgm:t>
        <a:bodyPr/>
        <a:lstStyle/>
        <a:p>
          <a:endParaRPr lang="hu-HU"/>
        </a:p>
      </dgm:t>
    </dgm:pt>
    <dgm:pt modelId="{27124D84-20B2-4DF7-8E64-12A5CB2BFDA6}">
      <dgm:prSet/>
      <dgm:spPr/>
      <dgm:t>
        <a:bodyPr/>
        <a:lstStyle/>
        <a:p>
          <a:r>
            <a:rPr lang="hu-HU" dirty="0" smtClean="0"/>
            <a:t>52. győztese</a:t>
          </a:r>
          <a:endParaRPr lang="hu-HU" dirty="0"/>
        </a:p>
      </dgm:t>
    </dgm:pt>
    <dgm:pt modelId="{19C28503-7188-4D46-9512-246BC50A9575}" type="parTrans" cxnId="{A752C7BC-34CC-44EF-8009-A7AD06C9274B}">
      <dgm:prSet/>
      <dgm:spPr/>
      <dgm:t>
        <a:bodyPr/>
        <a:lstStyle/>
        <a:p>
          <a:endParaRPr lang="hu-HU"/>
        </a:p>
      </dgm:t>
    </dgm:pt>
    <dgm:pt modelId="{BD608E1C-6C4C-4103-8EA6-8CC128A1F0F7}" type="sibTrans" cxnId="{A752C7BC-34CC-44EF-8009-A7AD06C9274B}">
      <dgm:prSet/>
      <dgm:spPr/>
      <dgm:t>
        <a:bodyPr/>
        <a:lstStyle/>
        <a:p>
          <a:endParaRPr lang="hu-HU"/>
        </a:p>
      </dgm:t>
    </dgm:pt>
    <dgm:pt modelId="{FA0D8740-3659-4EA3-AC08-CE7F9221E9CB}">
      <dgm:prSet/>
      <dgm:spPr/>
      <dgm:t>
        <a:bodyPr/>
        <a:lstStyle/>
        <a:p>
          <a:r>
            <a:rPr lang="hu-HU" dirty="0" smtClean="0"/>
            <a:t>D </a:t>
          </a:r>
          <a:r>
            <a:rPr lang="hu-HU" dirty="0" err="1" smtClean="0"/>
            <a:t>cs</a:t>
          </a:r>
          <a:r>
            <a:rPr lang="hu-HU" dirty="0" smtClean="0"/>
            <a:t>. győztese</a:t>
          </a:r>
          <a:endParaRPr lang="hu-HU" dirty="0"/>
        </a:p>
      </dgm:t>
    </dgm:pt>
    <dgm:pt modelId="{125C18DF-F260-405E-92C9-5C6310C3AFBE}" type="parTrans" cxnId="{C3BD0AFF-B4F6-4BC7-9B2B-3D4F592E0C4C}">
      <dgm:prSet/>
      <dgm:spPr/>
      <dgm:t>
        <a:bodyPr/>
        <a:lstStyle/>
        <a:p>
          <a:endParaRPr lang="hu-HU"/>
        </a:p>
      </dgm:t>
    </dgm:pt>
    <dgm:pt modelId="{EAC80D38-A93E-4B70-9AF7-9A8D1CA326C9}" type="sibTrans" cxnId="{C3BD0AFF-B4F6-4BC7-9B2B-3D4F592E0C4C}">
      <dgm:prSet/>
      <dgm:spPr/>
      <dgm:t>
        <a:bodyPr/>
        <a:lstStyle/>
        <a:p>
          <a:endParaRPr lang="hu-HU"/>
        </a:p>
      </dgm:t>
    </dgm:pt>
    <dgm:pt modelId="{819FA207-9B5E-4F90-A0E4-62E2F5075AF5}">
      <dgm:prSet/>
      <dgm:spPr/>
      <dgm:t>
        <a:bodyPr/>
        <a:lstStyle/>
        <a:p>
          <a:r>
            <a:rPr lang="hu-HU" dirty="0" smtClean="0"/>
            <a:t>C </a:t>
          </a:r>
          <a:r>
            <a:rPr lang="hu-HU" dirty="0" err="1" smtClean="0"/>
            <a:t>cs</a:t>
          </a:r>
          <a:r>
            <a:rPr lang="hu-HU" dirty="0" smtClean="0"/>
            <a:t>. másodikja</a:t>
          </a:r>
          <a:endParaRPr lang="hu-HU" dirty="0"/>
        </a:p>
      </dgm:t>
    </dgm:pt>
    <dgm:pt modelId="{D8FEAE91-E962-4D82-9F72-3A7D58005F62}" type="parTrans" cxnId="{5050682D-337A-4CF2-93BA-674ACFF02F7C}">
      <dgm:prSet/>
      <dgm:spPr/>
      <dgm:t>
        <a:bodyPr/>
        <a:lstStyle/>
        <a:p>
          <a:endParaRPr lang="hu-HU"/>
        </a:p>
      </dgm:t>
    </dgm:pt>
    <dgm:pt modelId="{EAB96F68-E963-4D18-B2AB-17F6DB4D0F50}" type="sibTrans" cxnId="{5050682D-337A-4CF2-93BA-674ACFF02F7C}">
      <dgm:prSet/>
      <dgm:spPr/>
      <dgm:t>
        <a:bodyPr/>
        <a:lstStyle/>
        <a:p>
          <a:endParaRPr lang="hu-HU"/>
        </a:p>
      </dgm:t>
    </dgm:pt>
    <dgm:pt modelId="{2CC949D3-2F62-4D7D-84C5-128564DB5C8A}">
      <dgm:prSet/>
      <dgm:spPr/>
      <dgm:t>
        <a:bodyPr/>
        <a:lstStyle/>
        <a:p>
          <a:r>
            <a:rPr lang="hu-HU" smtClean="0"/>
            <a:t>60. győztese</a:t>
          </a:r>
          <a:endParaRPr lang="hu-HU"/>
        </a:p>
      </dgm:t>
    </dgm:pt>
    <dgm:pt modelId="{DC5413CD-09B7-48B4-AB00-45FE87136EE9}" type="parTrans" cxnId="{61E65186-2FD9-48E3-B796-A0E0E660C26F}">
      <dgm:prSet/>
      <dgm:spPr/>
      <dgm:t>
        <a:bodyPr/>
        <a:lstStyle/>
        <a:p>
          <a:endParaRPr lang="hu-HU"/>
        </a:p>
      </dgm:t>
    </dgm:pt>
    <dgm:pt modelId="{8F4AFEDD-46CA-44BF-84C4-8449E06B6689}" type="sibTrans" cxnId="{61E65186-2FD9-48E3-B796-A0E0E660C26F}">
      <dgm:prSet/>
      <dgm:spPr/>
      <dgm:t>
        <a:bodyPr/>
        <a:lstStyle/>
        <a:p>
          <a:endParaRPr lang="hu-HU"/>
        </a:p>
      </dgm:t>
    </dgm:pt>
    <dgm:pt modelId="{06FF985E-2575-42F6-9E06-1ED83BF3B76F}">
      <dgm:prSet/>
      <dgm:spPr/>
      <dgm:t>
        <a:bodyPr/>
        <a:lstStyle/>
        <a:p>
          <a:r>
            <a:rPr lang="hu-HU" smtClean="0"/>
            <a:t>55. győztese</a:t>
          </a:r>
          <a:endParaRPr lang="hu-HU"/>
        </a:p>
      </dgm:t>
    </dgm:pt>
    <dgm:pt modelId="{43F49D3F-E0E8-4723-A828-C84CE29A374D}" type="parTrans" cxnId="{3AD5F384-36F8-40B4-BFD7-30D64F68F6CD}">
      <dgm:prSet/>
      <dgm:spPr/>
      <dgm:t>
        <a:bodyPr/>
        <a:lstStyle/>
        <a:p>
          <a:endParaRPr lang="hu-HU"/>
        </a:p>
      </dgm:t>
    </dgm:pt>
    <dgm:pt modelId="{E61C9F89-3DFE-4633-B8DA-039FF7CE9E03}" type="sibTrans" cxnId="{3AD5F384-36F8-40B4-BFD7-30D64F68F6CD}">
      <dgm:prSet/>
      <dgm:spPr/>
      <dgm:t>
        <a:bodyPr/>
        <a:lstStyle/>
        <a:p>
          <a:endParaRPr lang="hu-HU"/>
        </a:p>
      </dgm:t>
    </dgm:pt>
    <dgm:pt modelId="{361A019A-7F64-4653-9EAB-4C34F886D13E}">
      <dgm:prSet/>
      <dgm:spPr/>
      <dgm:t>
        <a:bodyPr/>
        <a:lstStyle/>
        <a:p>
          <a:r>
            <a:rPr lang="hu-HU" smtClean="0"/>
            <a:t>F cs. győztese</a:t>
          </a:r>
          <a:endParaRPr lang="hu-HU"/>
        </a:p>
      </dgm:t>
    </dgm:pt>
    <dgm:pt modelId="{4D06CF12-50E0-496D-8CD4-36DEF02C216B}" type="parTrans" cxnId="{7B6AE3EE-ED6F-45B0-9F90-000FE583A0D4}">
      <dgm:prSet/>
      <dgm:spPr/>
      <dgm:t>
        <a:bodyPr/>
        <a:lstStyle/>
        <a:p>
          <a:endParaRPr lang="hu-HU"/>
        </a:p>
      </dgm:t>
    </dgm:pt>
    <dgm:pt modelId="{F645C07E-77C0-46D3-98E2-CA2D06CC90BC}" type="sibTrans" cxnId="{7B6AE3EE-ED6F-45B0-9F90-000FE583A0D4}">
      <dgm:prSet/>
      <dgm:spPr/>
      <dgm:t>
        <a:bodyPr/>
        <a:lstStyle/>
        <a:p>
          <a:endParaRPr lang="hu-HU"/>
        </a:p>
      </dgm:t>
    </dgm:pt>
    <dgm:pt modelId="{C2881F23-10BA-474F-863C-6760B857D0E5}">
      <dgm:prSet/>
      <dgm:spPr/>
      <dgm:t>
        <a:bodyPr/>
        <a:lstStyle/>
        <a:p>
          <a:r>
            <a:rPr lang="hu-HU" smtClean="0"/>
            <a:t>E cs. másodikja</a:t>
          </a:r>
          <a:endParaRPr lang="hu-HU"/>
        </a:p>
      </dgm:t>
    </dgm:pt>
    <dgm:pt modelId="{6649297C-7797-421D-88D0-E41513A3E0C4}" type="parTrans" cxnId="{CF3B439F-BA67-4972-B9AF-D07BD261FDD9}">
      <dgm:prSet/>
      <dgm:spPr/>
      <dgm:t>
        <a:bodyPr/>
        <a:lstStyle/>
        <a:p>
          <a:endParaRPr lang="hu-HU"/>
        </a:p>
      </dgm:t>
    </dgm:pt>
    <dgm:pt modelId="{FB25F689-C884-4EFD-B567-17AAE2F31844}" type="sibTrans" cxnId="{CF3B439F-BA67-4972-B9AF-D07BD261FDD9}">
      <dgm:prSet/>
      <dgm:spPr/>
      <dgm:t>
        <a:bodyPr/>
        <a:lstStyle/>
        <a:p>
          <a:endParaRPr lang="hu-HU"/>
        </a:p>
      </dgm:t>
    </dgm:pt>
    <dgm:pt modelId="{4BA42B75-4B54-4D39-9056-73E9E56A2B23}">
      <dgm:prSet/>
      <dgm:spPr/>
      <dgm:t>
        <a:bodyPr/>
        <a:lstStyle/>
        <a:p>
          <a:r>
            <a:rPr lang="hu-HU" smtClean="0"/>
            <a:t>56. győztese</a:t>
          </a:r>
          <a:endParaRPr lang="hu-HU"/>
        </a:p>
      </dgm:t>
    </dgm:pt>
    <dgm:pt modelId="{053A8A8B-3691-4886-A5B3-894EE731E17C}" type="parTrans" cxnId="{0659A9D0-7FE0-4111-96B0-B73E4E4312E2}">
      <dgm:prSet/>
      <dgm:spPr/>
      <dgm:t>
        <a:bodyPr/>
        <a:lstStyle/>
        <a:p>
          <a:endParaRPr lang="hu-HU"/>
        </a:p>
      </dgm:t>
    </dgm:pt>
    <dgm:pt modelId="{620DCAFF-12C3-4E93-9D16-2EFE2CA09E6A}" type="sibTrans" cxnId="{0659A9D0-7FE0-4111-96B0-B73E4E4312E2}">
      <dgm:prSet/>
      <dgm:spPr/>
      <dgm:t>
        <a:bodyPr/>
        <a:lstStyle/>
        <a:p>
          <a:endParaRPr lang="hu-HU"/>
        </a:p>
      </dgm:t>
    </dgm:pt>
    <dgm:pt modelId="{17193414-37D3-4DA6-A808-F40841EAAF0F}">
      <dgm:prSet/>
      <dgm:spPr/>
      <dgm:t>
        <a:bodyPr/>
        <a:lstStyle/>
        <a:p>
          <a:r>
            <a:rPr lang="hu-HU" smtClean="0"/>
            <a:t>H cs. győztese</a:t>
          </a:r>
          <a:endParaRPr lang="hu-HU"/>
        </a:p>
      </dgm:t>
    </dgm:pt>
    <dgm:pt modelId="{CD45F018-27E0-4E4E-97A5-A955BFDB5B94}" type="parTrans" cxnId="{0A4A6116-7A03-4752-B650-AFE699C9F68A}">
      <dgm:prSet/>
      <dgm:spPr/>
      <dgm:t>
        <a:bodyPr/>
        <a:lstStyle/>
        <a:p>
          <a:endParaRPr lang="hu-HU"/>
        </a:p>
      </dgm:t>
    </dgm:pt>
    <dgm:pt modelId="{8CDD04A6-D7B8-466B-AAF9-6F6696AE98E1}" type="sibTrans" cxnId="{0A4A6116-7A03-4752-B650-AFE699C9F68A}">
      <dgm:prSet/>
      <dgm:spPr/>
      <dgm:t>
        <a:bodyPr/>
        <a:lstStyle/>
        <a:p>
          <a:endParaRPr lang="hu-HU"/>
        </a:p>
      </dgm:t>
    </dgm:pt>
    <dgm:pt modelId="{33539C0B-631B-4BBE-8664-042B27DB6C34}">
      <dgm:prSet/>
      <dgm:spPr/>
      <dgm:t>
        <a:bodyPr/>
        <a:lstStyle/>
        <a:p>
          <a:r>
            <a:rPr lang="hu-HU" smtClean="0"/>
            <a:t>G cs. másodikja</a:t>
          </a:r>
          <a:endParaRPr lang="hu-HU"/>
        </a:p>
      </dgm:t>
    </dgm:pt>
    <dgm:pt modelId="{7392E268-FB80-4791-B85A-2769FA1E3F0C}" type="parTrans" cxnId="{1388D121-ED19-4F3D-9BBE-7C5E43CA9E40}">
      <dgm:prSet/>
      <dgm:spPr/>
      <dgm:t>
        <a:bodyPr/>
        <a:lstStyle/>
        <a:p>
          <a:endParaRPr lang="hu-HU"/>
        </a:p>
      </dgm:t>
    </dgm:pt>
    <dgm:pt modelId="{137DCDB6-30DF-432A-BB24-F8A0347E113A}" type="sibTrans" cxnId="{1388D121-ED19-4F3D-9BBE-7C5E43CA9E40}">
      <dgm:prSet/>
      <dgm:spPr/>
      <dgm:t>
        <a:bodyPr/>
        <a:lstStyle/>
        <a:p>
          <a:endParaRPr lang="hu-HU"/>
        </a:p>
      </dgm:t>
    </dgm:pt>
    <dgm:pt modelId="{4F4EE639-FF2C-4845-B4A0-8B4A6C7531A0}" type="pres">
      <dgm:prSet presAssocID="{6EDED195-3C49-4C46-AE45-E1186B1FD5A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F2737479-6464-4ED8-9687-EEF63F347B1E}" type="pres">
      <dgm:prSet presAssocID="{DED364DF-99A6-425F-B63D-6265368376F4}" presName="root1" presStyleCnt="0"/>
      <dgm:spPr/>
    </dgm:pt>
    <dgm:pt modelId="{299C37CB-B446-4A0A-8E24-4C1EAAE36D67}" type="pres">
      <dgm:prSet presAssocID="{DED364DF-99A6-425F-B63D-6265368376F4}" presName="LevelOneTextNode" presStyleLbl="node0" presStyleIdx="0" presStyleCnt="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F4BBE207-2444-4BFB-9B48-C77DA99E1A24}" type="pres">
      <dgm:prSet presAssocID="{DED364DF-99A6-425F-B63D-6265368376F4}" presName="level2hierChild" presStyleCnt="0"/>
      <dgm:spPr/>
    </dgm:pt>
    <dgm:pt modelId="{9F562C21-79F7-47A1-8DB8-93289AE09EDC}" type="pres">
      <dgm:prSet presAssocID="{B7172484-6545-4DA3-86D4-CBFA8E095E05}" presName="conn2-1" presStyleLbl="parChTrans1D2" presStyleIdx="0" presStyleCnt="2"/>
      <dgm:spPr/>
      <dgm:t>
        <a:bodyPr/>
        <a:lstStyle/>
        <a:p>
          <a:endParaRPr lang="hu-HU"/>
        </a:p>
      </dgm:t>
    </dgm:pt>
    <dgm:pt modelId="{191C1A4C-47DB-43F1-A524-AED3F864CEAD}" type="pres">
      <dgm:prSet presAssocID="{B7172484-6545-4DA3-86D4-CBFA8E095E05}" presName="connTx" presStyleLbl="parChTrans1D2" presStyleIdx="0" presStyleCnt="2"/>
      <dgm:spPr/>
      <dgm:t>
        <a:bodyPr/>
        <a:lstStyle/>
        <a:p>
          <a:endParaRPr lang="hu-HU"/>
        </a:p>
      </dgm:t>
    </dgm:pt>
    <dgm:pt modelId="{51432A9C-40CD-4119-96C2-F6B3FD4E01E4}" type="pres">
      <dgm:prSet presAssocID="{E215637E-4773-4C67-8728-A3AB7C112250}" presName="root2" presStyleCnt="0"/>
      <dgm:spPr/>
    </dgm:pt>
    <dgm:pt modelId="{1F9EA747-EC22-4779-93DA-A27B6B25DF4F}" type="pres">
      <dgm:prSet presAssocID="{E215637E-4773-4C67-8728-A3AB7C11225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91C8D5CC-CB03-493E-BEB9-35D4235E3036}" type="pres">
      <dgm:prSet presAssocID="{E215637E-4773-4C67-8728-A3AB7C112250}" presName="level3hierChild" presStyleCnt="0"/>
      <dgm:spPr/>
    </dgm:pt>
    <dgm:pt modelId="{99AC772F-BDA2-4D77-9103-8CEF8DF34B8B}" type="pres">
      <dgm:prSet presAssocID="{C08A06FB-FC12-4660-8A9A-DA19C58D786C}" presName="conn2-1" presStyleLbl="parChTrans1D3" presStyleIdx="0" presStyleCnt="3"/>
      <dgm:spPr/>
      <dgm:t>
        <a:bodyPr/>
        <a:lstStyle/>
        <a:p>
          <a:endParaRPr lang="hu-HU"/>
        </a:p>
      </dgm:t>
    </dgm:pt>
    <dgm:pt modelId="{9E31C4B9-1AB0-4BBF-878A-654E9DD497C5}" type="pres">
      <dgm:prSet presAssocID="{C08A06FB-FC12-4660-8A9A-DA19C58D786C}" presName="connTx" presStyleLbl="parChTrans1D3" presStyleIdx="0" presStyleCnt="3"/>
      <dgm:spPr/>
      <dgm:t>
        <a:bodyPr/>
        <a:lstStyle/>
        <a:p>
          <a:endParaRPr lang="hu-HU"/>
        </a:p>
      </dgm:t>
    </dgm:pt>
    <dgm:pt modelId="{4D3A9B39-6702-4F0A-BED9-F229DEF4F360}" type="pres">
      <dgm:prSet presAssocID="{FB9DFA28-40FC-4C73-8331-E13EDD771FFA}" presName="root2" presStyleCnt="0"/>
      <dgm:spPr/>
    </dgm:pt>
    <dgm:pt modelId="{102134D4-57F8-483A-8895-F3B8CDDB6BB8}" type="pres">
      <dgm:prSet presAssocID="{FB9DFA28-40FC-4C73-8331-E13EDD771FFA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06DD1AE-062C-4132-8F3E-11C22577FB5E}" type="pres">
      <dgm:prSet presAssocID="{FB9DFA28-40FC-4C73-8331-E13EDD771FFA}" presName="level3hierChild" presStyleCnt="0"/>
      <dgm:spPr/>
    </dgm:pt>
    <dgm:pt modelId="{A59E0424-2272-4AD8-A39C-85925BCE7FDE}" type="pres">
      <dgm:prSet presAssocID="{2B1D0C2C-75D6-4845-AB98-BF3DC1E53EFB}" presName="conn2-1" presStyleLbl="parChTrans1D4" presStyleIdx="0" presStyleCnt="18"/>
      <dgm:spPr/>
      <dgm:t>
        <a:bodyPr/>
        <a:lstStyle/>
        <a:p>
          <a:endParaRPr lang="hu-HU"/>
        </a:p>
      </dgm:t>
    </dgm:pt>
    <dgm:pt modelId="{DD26EC37-72C8-4CDC-9426-6EC2768816AA}" type="pres">
      <dgm:prSet presAssocID="{2B1D0C2C-75D6-4845-AB98-BF3DC1E53EFB}" presName="connTx" presStyleLbl="parChTrans1D4" presStyleIdx="0" presStyleCnt="18"/>
      <dgm:spPr/>
      <dgm:t>
        <a:bodyPr/>
        <a:lstStyle/>
        <a:p>
          <a:endParaRPr lang="hu-HU"/>
        </a:p>
      </dgm:t>
    </dgm:pt>
    <dgm:pt modelId="{3119D477-1B7A-49EF-B961-EE62B429E2A8}" type="pres">
      <dgm:prSet presAssocID="{AF783419-8D86-46A5-B98E-BF7AC74BD355}" presName="root2" presStyleCnt="0"/>
      <dgm:spPr/>
    </dgm:pt>
    <dgm:pt modelId="{B3842312-2262-4479-BE23-172631693F6B}" type="pres">
      <dgm:prSet presAssocID="{AF783419-8D86-46A5-B98E-BF7AC74BD355}" presName="LevelTwoTextNode" presStyleLbl="node4" presStyleIdx="0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40BEA49-189C-48E0-A9B9-B0C5A5C8AC08}" type="pres">
      <dgm:prSet presAssocID="{AF783419-8D86-46A5-B98E-BF7AC74BD355}" presName="level3hierChild" presStyleCnt="0"/>
      <dgm:spPr/>
    </dgm:pt>
    <dgm:pt modelId="{C0531F0C-7F49-4ECD-B751-4A3ABACB6A61}" type="pres">
      <dgm:prSet presAssocID="{4DEA008F-ABFB-4550-8832-3888C83104B7}" presName="conn2-1" presStyleLbl="parChTrans1D4" presStyleIdx="1" presStyleCnt="18"/>
      <dgm:spPr/>
      <dgm:t>
        <a:bodyPr/>
        <a:lstStyle/>
        <a:p>
          <a:endParaRPr lang="hu-HU"/>
        </a:p>
      </dgm:t>
    </dgm:pt>
    <dgm:pt modelId="{201103F7-FA7F-4800-9C58-5D7283C0928A}" type="pres">
      <dgm:prSet presAssocID="{4DEA008F-ABFB-4550-8832-3888C83104B7}" presName="connTx" presStyleLbl="parChTrans1D4" presStyleIdx="1" presStyleCnt="18"/>
      <dgm:spPr/>
      <dgm:t>
        <a:bodyPr/>
        <a:lstStyle/>
        <a:p>
          <a:endParaRPr lang="hu-HU"/>
        </a:p>
      </dgm:t>
    </dgm:pt>
    <dgm:pt modelId="{0F7EC6C7-BE41-473B-A1C7-6FCDBA684A2D}" type="pres">
      <dgm:prSet presAssocID="{2F28DA35-1F00-4C9C-85B4-FA06D37463EB}" presName="root2" presStyleCnt="0"/>
      <dgm:spPr/>
    </dgm:pt>
    <dgm:pt modelId="{02F774E9-AE45-41B4-8241-884C1D7FC33B}" type="pres">
      <dgm:prSet presAssocID="{2F28DA35-1F00-4C9C-85B4-FA06D37463EB}" presName="LevelTwoTextNode" presStyleLbl="node4" presStyleIdx="1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BD0BBEF-8191-412C-8525-70E22496ABC1}" type="pres">
      <dgm:prSet presAssocID="{2F28DA35-1F00-4C9C-85B4-FA06D37463EB}" presName="level3hierChild" presStyleCnt="0"/>
      <dgm:spPr/>
    </dgm:pt>
    <dgm:pt modelId="{455B42CC-0EC6-4267-87F3-235427525525}" type="pres">
      <dgm:prSet presAssocID="{ABBD6D83-DE5F-4961-AE52-92270FA8B8C8}" presName="conn2-1" presStyleLbl="parChTrans1D4" presStyleIdx="2" presStyleCnt="18"/>
      <dgm:spPr/>
      <dgm:t>
        <a:bodyPr/>
        <a:lstStyle/>
        <a:p>
          <a:endParaRPr lang="hu-HU"/>
        </a:p>
      </dgm:t>
    </dgm:pt>
    <dgm:pt modelId="{4840A413-9229-4A93-921A-622166D2B8AB}" type="pres">
      <dgm:prSet presAssocID="{ABBD6D83-DE5F-4961-AE52-92270FA8B8C8}" presName="connTx" presStyleLbl="parChTrans1D4" presStyleIdx="2" presStyleCnt="18"/>
      <dgm:spPr/>
      <dgm:t>
        <a:bodyPr/>
        <a:lstStyle/>
        <a:p>
          <a:endParaRPr lang="hu-HU"/>
        </a:p>
      </dgm:t>
    </dgm:pt>
    <dgm:pt modelId="{461C165C-90A3-4202-B3FD-5214C1CC7505}" type="pres">
      <dgm:prSet presAssocID="{AFFF6D19-10DE-4242-A118-9298B7174D85}" presName="root2" presStyleCnt="0"/>
      <dgm:spPr/>
    </dgm:pt>
    <dgm:pt modelId="{F7F3576A-E024-4B08-8C07-77EBA02E9AE4}" type="pres">
      <dgm:prSet presAssocID="{AFFF6D19-10DE-4242-A118-9298B7174D85}" presName="LevelTwoTextNode" presStyleLbl="node4" presStyleIdx="2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C172679F-36FF-46F7-99DE-2C9D3504BFD0}" type="pres">
      <dgm:prSet presAssocID="{AFFF6D19-10DE-4242-A118-9298B7174D85}" presName="level3hierChild" presStyleCnt="0"/>
      <dgm:spPr/>
    </dgm:pt>
    <dgm:pt modelId="{F7DD938C-5BDE-4340-A072-17C37BA17F7A}" type="pres">
      <dgm:prSet presAssocID="{C08D06B8-C222-4EF1-8340-E1C4999BC807}" presName="conn2-1" presStyleLbl="parChTrans1D4" presStyleIdx="3" presStyleCnt="18"/>
      <dgm:spPr/>
      <dgm:t>
        <a:bodyPr/>
        <a:lstStyle/>
        <a:p>
          <a:endParaRPr lang="hu-HU"/>
        </a:p>
      </dgm:t>
    </dgm:pt>
    <dgm:pt modelId="{56E5D39D-AF0A-40C4-86BD-1DECC98AD850}" type="pres">
      <dgm:prSet presAssocID="{C08D06B8-C222-4EF1-8340-E1C4999BC807}" presName="connTx" presStyleLbl="parChTrans1D4" presStyleIdx="3" presStyleCnt="18"/>
      <dgm:spPr/>
      <dgm:t>
        <a:bodyPr/>
        <a:lstStyle/>
        <a:p>
          <a:endParaRPr lang="hu-HU"/>
        </a:p>
      </dgm:t>
    </dgm:pt>
    <dgm:pt modelId="{540D9F5F-B941-4FE9-9251-49FBF2C528CF}" type="pres">
      <dgm:prSet presAssocID="{89665239-C17D-4C1A-99EE-5E6B985CF964}" presName="root2" presStyleCnt="0"/>
      <dgm:spPr/>
    </dgm:pt>
    <dgm:pt modelId="{0FABF414-048D-4E84-99CF-7C8EB8EF581C}" type="pres">
      <dgm:prSet presAssocID="{89665239-C17D-4C1A-99EE-5E6B985CF964}" presName="LevelTwoTextNode" presStyleLbl="node4" presStyleIdx="3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B90E0D0-6949-473C-A29B-06ED20931DCA}" type="pres">
      <dgm:prSet presAssocID="{89665239-C17D-4C1A-99EE-5E6B985CF964}" presName="level3hierChild" presStyleCnt="0"/>
      <dgm:spPr/>
    </dgm:pt>
    <dgm:pt modelId="{E3DA9482-BFA3-4128-9B61-144CFA28E0A5}" type="pres">
      <dgm:prSet presAssocID="{BF578A83-E6FA-48B5-A77D-9DF840B6D4F5}" presName="conn2-1" presStyleLbl="parChTrans1D4" presStyleIdx="4" presStyleCnt="18"/>
      <dgm:spPr/>
      <dgm:t>
        <a:bodyPr/>
        <a:lstStyle/>
        <a:p>
          <a:endParaRPr lang="hu-HU"/>
        </a:p>
      </dgm:t>
    </dgm:pt>
    <dgm:pt modelId="{F6320EA2-29CC-492F-B9B7-09C4E15B4371}" type="pres">
      <dgm:prSet presAssocID="{BF578A83-E6FA-48B5-A77D-9DF840B6D4F5}" presName="connTx" presStyleLbl="parChTrans1D4" presStyleIdx="4" presStyleCnt="18"/>
      <dgm:spPr/>
      <dgm:t>
        <a:bodyPr/>
        <a:lstStyle/>
        <a:p>
          <a:endParaRPr lang="hu-HU"/>
        </a:p>
      </dgm:t>
    </dgm:pt>
    <dgm:pt modelId="{AE0D79FC-C8B4-4196-9771-AFEEE5255633}" type="pres">
      <dgm:prSet presAssocID="{16B82DF9-1F55-4342-B968-0CAED416BEF1}" presName="root2" presStyleCnt="0"/>
      <dgm:spPr/>
    </dgm:pt>
    <dgm:pt modelId="{A15CAA64-DAE7-4194-A608-E9744DC14F70}" type="pres">
      <dgm:prSet presAssocID="{16B82DF9-1F55-4342-B968-0CAED416BEF1}" presName="LevelTwoTextNode" presStyleLbl="node4" presStyleIdx="4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54C304C-0891-41DD-A6B5-A9EB349E858D}" type="pres">
      <dgm:prSet presAssocID="{16B82DF9-1F55-4342-B968-0CAED416BEF1}" presName="level3hierChild" presStyleCnt="0"/>
      <dgm:spPr/>
    </dgm:pt>
    <dgm:pt modelId="{79207984-B8D8-40DA-B2D9-82C6B781E282}" type="pres">
      <dgm:prSet presAssocID="{A4B02497-22BC-4099-A280-6460BF648050}" presName="conn2-1" presStyleLbl="parChTrans1D4" presStyleIdx="5" presStyleCnt="18"/>
      <dgm:spPr/>
      <dgm:t>
        <a:bodyPr/>
        <a:lstStyle/>
        <a:p>
          <a:endParaRPr lang="hu-HU"/>
        </a:p>
      </dgm:t>
    </dgm:pt>
    <dgm:pt modelId="{DBDBEBC6-41B9-4A01-92B2-4EA00C11E0DB}" type="pres">
      <dgm:prSet presAssocID="{A4B02497-22BC-4099-A280-6460BF648050}" presName="connTx" presStyleLbl="parChTrans1D4" presStyleIdx="5" presStyleCnt="18"/>
      <dgm:spPr/>
      <dgm:t>
        <a:bodyPr/>
        <a:lstStyle/>
        <a:p>
          <a:endParaRPr lang="hu-HU"/>
        </a:p>
      </dgm:t>
    </dgm:pt>
    <dgm:pt modelId="{85500F0E-04E0-424B-87ED-CBE09020FF6A}" type="pres">
      <dgm:prSet presAssocID="{8D953AAC-D927-4808-8513-7C243362689E}" presName="root2" presStyleCnt="0"/>
      <dgm:spPr/>
    </dgm:pt>
    <dgm:pt modelId="{C433CE84-AFC5-405F-B27A-86EEFBAFE813}" type="pres">
      <dgm:prSet presAssocID="{8D953AAC-D927-4808-8513-7C243362689E}" presName="LevelTwoTextNode" presStyleLbl="node4" presStyleIdx="5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670A438-4AC9-4168-9BF2-4B1E282015EA}" type="pres">
      <dgm:prSet presAssocID="{8D953AAC-D927-4808-8513-7C243362689E}" presName="level3hierChild" presStyleCnt="0"/>
      <dgm:spPr/>
    </dgm:pt>
    <dgm:pt modelId="{91761DE0-BAD6-4B11-9BDD-E585B92D93B2}" type="pres">
      <dgm:prSet presAssocID="{9F16916B-746D-44F4-8BF3-DB3E4D6B89CB}" presName="conn2-1" presStyleLbl="parChTrans1D3" presStyleIdx="1" presStyleCnt="3"/>
      <dgm:spPr/>
      <dgm:t>
        <a:bodyPr/>
        <a:lstStyle/>
        <a:p>
          <a:endParaRPr lang="hu-HU"/>
        </a:p>
      </dgm:t>
    </dgm:pt>
    <dgm:pt modelId="{DA6C163A-018A-4FD2-9D4D-643B9BF54BEC}" type="pres">
      <dgm:prSet presAssocID="{9F16916B-746D-44F4-8BF3-DB3E4D6B89CB}" presName="connTx" presStyleLbl="parChTrans1D3" presStyleIdx="1" presStyleCnt="3"/>
      <dgm:spPr/>
      <dgm:t>
        <a:bodyPr/>
        <a:lstStyle/>
        <a:p>
          <a:endParaRPr lang="hu-HU"/>
        </a:p>
      </dgm:t>
    </dgm:pt>
    <dgm:pt modelId="{4C4B7788-7DFC-4FA4-801C-071157B05294}" type="pres">
      <dgm:prSet presAssocID="{FB613432-59B4-4EC3-92BC-C0E14DC602B5}" presName="root2" presStyleCnt="0"/>
      <dgm:spPr/>
    </dgm:pt>
    <dgm:pt modelId="{721300C9-01B2-4552-941D-BD99E9CFC105}" type="pres">
      <dgm:prSet presAssocID="{FB613432-59B4-4EC3-92BC-C0E14DC602B5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0318B87-A63E-4F4F-8032-6BE63A518193}" type="pres">
      <dgm:prSet presAssocID="{FB613432-59B4-4EC3-92BC-C0E14DC602B5}" presName="level3hierChild" presStyleCnt="0"/>
      <dgm:spPr/>
    </dgm:pt>
    <dgm:pt modelId="{5D8CA394-57DA-43D0-96E9-D1CC19ED95AA}" type="pres">
      <dgm:prSet presAssocID="{46A9CD1C-B7C0-4AE0-ACCA-E69D7FE0CECD}" presName="conn2-1" presStyleLbl="parChTrans1D4" presStyleIdx="6" presStyleCnt="18"/>
      <dgm:spPr/>
      <dgm:t>
        <a:bodyPr/>
        <a:lstStyle/>
        <a:p>
          <a:endParaRPr lang="hu-HU"/>
        </a:p>
      </dgm:t>
    </dgm:pt>
    <dgm:pt modelId="{CE6F0EFD-A55D-4B7A-9133-E9171F288C9B}" type="pres">
      <dgm:prSet presAssocID="{46A9CD1C-B7C0-4AE0-ACCA-E69D7FE0CECD}" presName="connTx" presStyleLbl="parChTrans1D4" presStyleIdx="6" presStyleCnt="18"/>
      <dgm:spPr/>
      <dgm:t>
        <a:bodyPr/>
        <a:lstStyle/>
        <a:p>
          <a:endParaRPr lang="hu-HU"/>
        </a:p>
      </dgm:t>
    </dgm:pt>
    <dgm:pt modelId="{4BC5BED5-A307-4CAD-975D-BB0EC65178C2}" type="pres">
      <dgm:prSet presAssocID="{12599590-CD51-45A3-BB05-E3C192565A21}" presName="root2" presStyleCnt="0"/>
      <dgm:spPr/>
    </dgm:pt>
    <dgm:pt modelId="{690AEAEE-AB8F-44EF-B6D7-D550EAA225FD}" type="pres">
      <dgm:prSet presAssocID="{12599590-CD51-45A3-BB05-E3C192565A21}" presName="LevelTwoTextNode" presStyleLbl="node4" presStyleIdx="6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115586F-93F4-4D70-A5B4-8E93417B4721}" type="pres">
      <dgm:prSet presAssocID="{12599590-CD51-45A3-BB05-E3C192565A21}" presName="level3hierChild" presStyleCnt="0"/>
      <dgm:spPr/>
    </dgm:pt>
    <dgm:pt modelId="{ECD464A4-45B5-49F8-B1E3-0781E30CDE78}" type="pres">
      <dgm:prSet presAssocID="{69C798A5-CD62-4621-A533-63B0B7B4F9B9}" presName="conn2-1" presStyleLbl="parChTrans1D4" presStyleIdx="7" presStyleCnt="18"/>
      <dgm:spPr/>
      <dgm:t>
        <a:bodyPr/>
        <a:lstStyle/>
        <a:p>
          <a:endParaRPr lang="hu-HU"/>
        </a:p>
      </dgm:t>
    </dgm:pt>
    <dgm:pt modelId="{3E541EA4-9877-403D-9C24-5D88FD358763}" type="pres">
      <dgm:prSet presAssocID="{69C798A5-CD62-4621-A533-63B0B7B4F9B9}" presName="connTx" presStyleLbl="parChTrans1D4" presStyleIdx="7" presStyleCnt="18"/>
      <dgm:spPr/>
      <dgm:t>
        <a:bodyPr/>
        <a:lstStyle/>
        <a:p>
          <a:endParaRPr lang="hu-HU"/>
        </a:p>
      </dgm:t>
    </dgm:pt>
    <dgm:pt modelId="{56526243-CDDB-48EC-A593-271AE97C924E}" type="pres">
      <dgm:prSet presAssocID="{BFF9E78B-429B-481F-8004-09D6316D532F}" presName="root2" presStyleCnt="0"/>
      <dgm:spPr/>
    </dgm:pt>
    <dgm:pt modelId="{59A120D1-0756-42ED-A7F7-ACB40F256132}" type="pres">
      <dgm:prSet presAssocID="{BFF9E78B-429B-481F-8004-09D6316D532F}" presName="LevelTwoTextNode" presStyleLbl="node4" presStyleIdx="7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BA18621-3DCD-4B9D-A367-F8B357BECB9D}" type="pres">
      <dgm:prSet presAssocID="{BFF9E78B-429B-481F-8004-09D6316D532F}" presName="level3hierChild" presStyleCnt="0"/>
      <dgm:spPr/>
    </dgm:pt>
    <dgm:pt modelId="{CAEA1438-47DA-4E3A-9B01-580CB3CF8E8E}" type="pres">
      <dgm:prSet presAssocID="{DADB750E-DE2E-4330-8B82-198CA035CFB2}" presName="conn2-1" presStyleLbl="parChTrans1D4" presStyleIdx="8" presStyleCnt="18"/>
      <dgm:spPr/>
      <dgm:t>
        <a:bodyPr/>
        <a:lstStyle/>
        <a:p>
          <a:endParaRPr lang="hu-HU"/>
        </a:p>
      </dgm:t>
    </dgm:pt>
    <dgm:pt modelId="{43627A8B-03A8-4AEF-BB56-87ADEE484C5A}" type="pres">
      <dgm:prSet presAssocID="{DADB750E-DE2E-4330-8B82-198CA035CFB2}" presName="connTx" presStyleLbl="parChTrans1D4" presStyleIdx="8" presStyleCnt="18"/>
      <dgm:spPr/>
      <dgm:t>
        <a:bodyPr/>
        <a:lstStyle/>
        <a:p>
          <a:endParaRPr lang="hu-HU"/>
        </a:p>
      </dgm:t>
    </dgm:pt>
    <dgm:pt modelId="{C70B3257-F9B3-4183-B821-E83F1D394AD9}" type="pres">
      <dgm:prSet presAssocID="{A423126E-87F5-4FC2-AB32-CB299F70BEE0}" presName="root2" presStyleCnt="0"/>
      <dgm:spPr/>
    </dgm:pt>
    <dgm:pt modelId="{7737BFA4-E8AD-4279-8540-FA1C07016501}" type="pres">
      <dgm:prSet presAssocID="{A423126E-87F5-4FC2-AB32-CB299F70BEE0}" presName="LevelTwoTextNode" presStyleLbl="node4" presStyleIdx="8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30421CD-EA94-4010-8679-E1C37C5A6961}" type="pres">
      <dgm:prSet presAssocID="{A423126E-87F5-4FC2-AB32-CB299F70BEE0}" presName="level3hierChild" presStyleCnt="0"/>
      <dgm:spPr/>
    </dgm:pt>
    <dgm:pt modelId="{F22DC8AE-BFCB-494D-BFE6-EB272042B209}" type="pres">
      <dgm:prSet presAssocID="{EAE85652-5310-4377-B076-01B893728F84}" presName="conn2-1" presStyleLbl="parChTrans1D4" presStyleIdx="9" presStyleCnt="18"/>
      <dgm:spPr/>
      <dgm:t>
        <a:bodyPr/>
        <a:lstStyle/>
        <a:p>
          <a:endParaRPr lang="hu-HU"/>
        </a:p>
      </dgm:t>
    </dgm:pt>
    <dgm:pt modelId="{C621EAAD-71DE-4E5D-8FD6-90129024CEF7}" type="pres">
      <dgm:prSet presAssocID="{EAE85652-5310-4377-B076-01B893728F84}" presName="connTx" presStyleLbl="parChTrans1D4" presStyleIdx="9" presStyleCnt="18"/>
      <dgm:spPr/>
      <dgm:t>
        <a:bodyPr/>
        <a:lstStyle/>
        <a:p>
          <a:endParaRPr lang="hu-HU"/>
        </a:p>
      </dgm:t>
    </dgm:pt>
    <dgm:pt modelId="{7479B2DE-B60D-4E9D-9D2C-12E17E43F053}" type="pres">
      <dgm:prSet presAssocID="{508FA2B6-6F7F-4A03-8597-2AC49B12C7DB}" presName="root2" presStyleCnt="0"/>
      <dgm:spPr/>
    </dgm:pt>
    <dgm:pt modelId="{6CAFCAAC-E8BE-40E1-8D4E-3E299E8119E6}" type="pres">
      <dgm:prSet presAssocID="{508FA2B6-6F7F-4A03-8597-2AC49B12C7DB}" presName="LevelTwoTextNode" presStyleLbl="node4" presStyleIdx="9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3E4C33C5-1C57-4FD9-A770-E1645525859F}" type="pres">
      <dgm:prSet presAssocID="{508FA2B6-6F7F-4A03-8597-2AC49B12C7DB}" presName="level3hierChild" presStyleCnt="0"/>
      <dgm:spPr/>
    </dgm:pt>
    <dgm:pt modelId="{7B1374A1-BDBF-4ED1-AE09-6EF128216983}" type="pres">
      <dgm:prSet presAssocID="{6BE67144-FD14-420B-9289-8F9AFEBAE41E}" presName="conn2-1" presStyleLbl="parChTrans1D4" presStyleIdx="10" presStyleCnt="18"/>
      <dgm:spPr/>
      <dgm:t>
        <a:bodyPr/>
        <a:lstStyle/>
        <a:p>
          <a:endParaRPr lang="hu-HU"/>
        </a:p>
      </dgm:t>
    </dgm:pt>
    <dgm:pt modelId="{E51824D8-0B3B-4E69-B528-7ABF38DA0ED5}" type="pres">
      <dgm:prSet presAssocID="{6BE67144-FD14-420B-9289-8F9AFEBAE41E}" presName="connTx" presStyleLbl="parChTrans1D4" presStyleIdx="10" presStyleCnt="18"/>
      <dgm:spPr/>
      <dgm:t>
        <a:bodyPr/>
        <a:lstStyle/>
        <a:p>
          <a:endParaRPr lang="hu-HU"/>
        </a:p>
      </dgm:t>
    </dgm:pt>
    <dgm:pt modelId="{AD5FBB4D-E6AA-437F-9B90-71D1BED87553}" type="pres">
      <dgm:prSet presAssocID="{423DE052-C5EC-4A5D-A8E2-5C9868C06801}" presName="root2" presStyleCnt="0"/>
      <dgm:spPr/>
    </dgm:pt>
    <dgm:pt modelId="{5BA447A7-B964-43EA-8602-CC1C367983C5}" type="pres">
      <dgm:prSet presAssocID="{423DE052-C5EC-4A5D-A8E2-5C9868C06801}" presName="LevelTwoTextNode" presStyleLbl="node4" presStyleIdx="10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57E8DF5-AE46-4333-940E-F5EE1C2C98BE}" type="pres">
      <dgm:prSet presAssocID="{423DE052-C5EC-4A5D-A8E2-5C9868C06801}" presName="level3hierChild" presStyleCnt="0"/>
      <dgm:spPr/>
    </dgm:pt>
    <dgm:pt modelId="{EDF27F15-9434-44F4-B6D7-72D3E87C2958}" type="pres">
      <dgm:prSet presAssocID="{5DA1F688-70C0-4A47-A1DB-D62A4ACD7FC8}" presName="conn2-1" presStyleLbl="parChTrans1D4" presStyleIdx="11" presStyleCnt="18"/>
      <dgm:spPr/>
      <dgm:t>
        <a:bodyPr/>
        <a:lstStyle/>
        <a:p>
          <a:endParaRPr lang="hu-HU"/>
        </a:p>
      </dgm:t>
    </dgm:pt>
    <dgm:pt modelId="{6D818013-B359-4D41-86EE-530A3A4DE1C5}" type="pres">
      <dgm:prSet presAssocID="{5DA1F688-70C0-4A47-A1DB-D62A4ACD7FC8}" presName="connTx" presStyleLbl="parChTrans1D4" presStyleIdx="11" presStyleCnt="18"/>
      <dgm:spPr/>
      <dgm:t>
        <a:bodyPr/>
        <a:lstStyle/>
        <a:p>
          <a:endParaRPr lang="hu-HU"/>
        </a:p>
      </dgm:t>
    </dgm:pt>
    <dgm:pt modelId="{B577449E-F0E7-427F-A2B1-F756E9ABC519}" type="pres">
      <dgm:prSet presAssocID="{3EAF44C5-2888-4378-AA43-9EA734CEED23}" presName="root2" presStyleCnt="0"/>
      <dgm:spPr/>
    </dgm:pt>
    <dgm:pt modelId="{0A3DE29F-F856-4D0C-BB2D-37F49F821367}" type="pres">
      <dgm:prSet presAssocID="{3EAF44C5-2888-4378-AA43-9EA734CEED23}" presName="LevelTwoTextNode" presStyleLbl="node4" presStyleIdx="11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28E4FDD-FA5F-464F-8A2D-EE7128436499}" type="pres">
      <dgm:prSet presAssocID="{3EAF44C5-2888-4378-AA43-9EA734CEED23}" presName="level3hierChild" presStyleCnt="0"/>
      <dgm:spPr/>
    </dgm:pt>
    <dgm:pt modelId="{72D16EDD-5568-4B3E-ACCC-66FFA59053D2}" type="pres">
      <dgm:prSet presAssocID="{6B9A60F6-F7CC-4E6A-9B33-5516BC823C19}" presName="conn2-1" presStyleLbl="parChTrans1D2" presStyleIdx="1" presStyleCnt="2"/>
      <dgm:spPr/>
      <dgm:t>
        <a:bodyPr/>
        <a:lstStyle/>
        <a:p>
          <a:endParaRPr lang="hu-HU"/>
        </a:p>
      </dgm:t>
    </dgm:pt>
    <dgm:pt modelId="{D9924B92-80B2-4A32-BB9A-0C2700171FC0}" type="pres">
      <dgm:prSet presAssocID="{6B9A60F6-F7CC-4E6A-9B33-5516BC823C19}" presName="connTx" presStyleLbl="parChTrans1D2" presStyleIdx="1" presStyleCnt="2"/>
      <dgm:spPr/>
      <dgm:t>
        <a:bodyPr/>
        <a:lstStyle/>
        <a:p>
          <a:endParaRPr lang="hu-HU"/>
        </a:p>
      </dgm:t>
    </dgm:pt>
    <dgm:pt modelId="{5233A2CB-110D-48E3-90F5-2844569B129D}" type="pres">
      <dgm:prSet presAssocID="{B2FFA5E0-1277-4D0E-9085-54DEF879FB8E}" presName="root2" presStyleCnt="0"/>
      <dgm:spPr/>
    </dgm:pt>
    <dgm:pt modelId="{17F15C36-4519-4F9C-8984-56E84822C226}" type="pres">
      <dgm:prSet presAssocID="{B2FFA5E0-1277-4D0E-9085-54DEF879FB8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4A826CD-C690-4587-9434-57F2E40A8FBA}" type="pres">
      <dgm:prSet presAssocID="{B2FFA5E0-1277-4D0E-9085-54DEF879FB8E}" presName="level3hierChild" presStyleCnt="0"/>
      <dgm:spPr/>
    </dgm:pt>
    <dgm:pt modelId="{FDC8A8A8-42BC-44AB-A2E1-02F0F0A7466C}" type="pres">
      <dgm:prSet presAssocID="{D64A18CB-2943-495F-963F-8DA4064DE9D5}" presName="conn2-1" presStyleLbl="parChTrans1D3" presStyleIdx="2" presStyleCnt="3"/>
      <dgm:spPr/>
      <dgm:t>
        <a:bodyPr/>
        <a:lstStyle/>
        <a:p>
          <a:endParaRPr lang="hu-HU"/>
        </a:p>
      </dgm:t>
    </dgm:pt>
    <dgm:pt modelId="{AC9F0D55-C77C-4525-A20F-3B01A6221A6F}" type="pres">
      <dgm:prSet presAssocID="{D64A18CB-2943-495F-963F-8DA4064DE9D5}" presName="connTx" presStyleLbl="parChTrans1D3" presStyleIdx="2" presStyleCnt="3"/>
      <dgm:spPr/>
      <dgm:t>
        <a:bodyPr/>
        <a:lstStyle/>
        <a:p>
          <a:endParaRPr lang="hu-HU"/>
        </a:p>
      </dgm:t>
    </dgm:pt>
    <dgm:pt modelId="{F901A0C6-43A6-4181-AAB3-411DFF1B4642}" type="pres">
      <dgm:prSet presAssocID="{6C6F8C88-8AFF-4F8D-AC64-D2C3DB8712B3}" presName="root2" presStyleCnt="0"/>
      <dgm:spPr/>
    </dgm:pt>
    <dgm:pt modelId="{EA4C315B-46EE-4262-91DE-6DEB6A7C01E9}" type="pres">
      <dgm:prSet presAssocID="{6C6F8C88-8AFF-4F8D-AC64-D2C3DB8712B3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D405964-3E5E-485C-AF8D-A29AA5A61426}" type="pres">
      <dgm:prSet presAssocID="{6C6F8C88-8AFF-4F8D-AC64-D2C3DB8712B3}" presName="level3hierChild" presStyleCnt="0"/>
      <dgm:spPr/>
    </dgm:pt>
    <dgm:pt modelId="{185A5CF6-8FCA-43CA-8C16-F7D29978CB32}" type="pres">
      <dgm:prSet presAssocID="{2FC81DC1-4359-4EFA-802C-94FC5C0F4569}" presName="conn2-1" presStyleLbl="parChTrans1D4" presStyleIdx="12" presStyleCnt="18"/>
      <dgm:spPr/>
      <dgm:t>
        <a:bodyPr/>
        <a:lstStyle/>
        <a:p>
          <a:endParaRPr lang="hu-HU"/>
        </a:p>
      </dgm:t>
    </dgm:pt>
    <dgm:pt modelId="{A512445C-1B90-4D24-A55E-1D0F1EBC7E61}" type="pres">
      <dgm:prSet presAssocID="{2FC81DC1-4359-4EFA-802C-94FC5C0F4569}" presName="connTx" presStyleLbl="parChTrans1D4" presStyleIdx="12" presStyleCnt="18"/>
      <dgm:spPr/>
      <dgm:t>
        <a:bodyPr/>
        <a:lstStyle/>
        <a:p>
          <a:endParaRPr lang="hu-HU"/>
        </a:p>
      </dgm:t>
    </dgm:pt>
    <dgm:pt modelId="{E58DCD71-78B4-4CC9-9668-D7C3C5B388ED}" type="pres">
      <dgm:prSet presAssocID="{C1054E8B-6C99-42B3-ABA9-BC2D4F817BD6}" presName="root2" presStyleCnt="0"/>
      <dgm:spPr/>
    </dgm:pt>
    <dgm:pt modelId="{5771CD6C-34B1-402B-8CAC-348B773983E9}" type="pres">
      <dgm:prSet presAssocID="{C1054E8B-6C99-42B3-ABA9-BC2D4F817BD6}" presName="LevelTwoTextNode" presStyleLbl="node4" presStyleIdx="12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CACD18F-9F0D-455F-BB26-1B4159839BE4}" type="pres">
      <dgm:prSet presAssocID="{C1054E8B-6C99-42B3-ABA9-BC2D4F817BD6}" presName="level3hierChild" presStyleCnt="0"/>
      <dgm:spPr/>
    </dgm:pt>
    <dgm:pt modelId="{8DFA0A42-2459-4E3B-8157-375A9EC8A6DC}" type="pres">
      <dgm:prSet presAssocID="{88AC30E2-DE0D-45F8-AE4C-FB4904D1AF29}" presName="conn2-1" presStyleLbl="parChTrans1D4" presStyleIdx="13" presStyleCnt="18"/>
      <dgm:spPr/>
      <dgm:t>
        <a:bodyPr/>
        <a:lstStyle/>
        <a:p>
          <a:endParaRPr lang="hu-HU"/>
        </a:p>
      </dgm:t>
    </dgm:pt>
    <dgm:pt modelId="{179CB237-6BA3-46E6-A2B9-6A03C130A04B}" type="pres">
      <dgm:prSet presAssocID="{88AC30E2-DE0D-45F8-AE4C-FB4904D1AF29}" presName="connTx" presStyleLbl="parChTrans1D4" presStyleIdx="13" presStyleCnt="18"/>
      <dgm:spPr/>
      <dgm:t>
        <a:bodyPr/>
        <a:lstStyle/>
        <a:p>
          <a:endParaRPr lang="hu-HU"/>
        </a:p>
      </dgm:t>
    </dgm:pt>
    <dgm:pt modelId="{6DB58AEF-BF07-4A1E-9A04-6B90C3903666}" type="pres">
      <dgm:prSet presAssocID="{559EED87-BBBC-4108-96C4-153F83EC998F}" presName="root2" presStyleCnt="0"/>
      <dgm:spPr/>
    </dgm:pt>
    <dgm:pt modelId="{EDE467B7-83B3-4E8A-8DEC-8AC45C6AAE80}" type="pres">
      <dgm:prSet presAssocID="{559EED87-BBBC-4108-96C4-153F83EC998F}" presName="LevelTwoTextNode" presStyleLbl="node4" presStyleIdx="13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71C1174-5C6C-464F-A5B0-D176CA8D775C}" type="pres">
      <dgm:prSet presAssocID="{559EED87-BBBC-4108-96C4-153F83EC998F}" presName="level3hierChild" presStyleCnt="0"/>
      <dgm:spPr/>
    </dgm:pt>
    <dgm:pt modelId="{5D1E10CE-ED61-4E24-A974-1AC56A2A4284}" type="pres">
      <dgm:prSet presAssocID="{922A515E-5C13-41DE-91B7-7E3C866955F5}" presName="conn2-1" presStyleLbl="parChTrans1D4" presStyleIdx="14" presStyleCnt="18"/>
      <dgm:spPr/>
      <dgm:t>
        <a:bodyPr/>
        <a:lstStyle/>
        <a:p>
          <a:endParaRPr lang="hu-HU"/>
        </a:p>
      </dgm:t>
    </dgm:pt>
    <dgm:pt modelId="{5CBD20BD-A684-4E53-ACCD-8D376958BFF5}" type="pres">
      <dgm:prSet presAssocID="{922A515E-5C13-41DE-91B7-7E3C866955F5}" presName="connTx" presStyleLbl="parChTrans1D4" presStyleIdx="14" presStyleCnt="18"/>
      <dgm:spPr/>
      <dgm:t>
        <a:bodyPr/>
        <a:lstStyle/>
        <a:p>
          <a:endParaRPr lang="hu-HU"/>
        </a:p>
      </dgm:t>
    </dgm:pt>
    <dgm:pt modelId="{F542A608-0C7F-462C-AC33-FE32FA3AC233}" type="pres">
      <dgm:prSet presAssocID="{82F70A72-3919-46ED-8A3B-DF04CE1337D0}" presName="root2" presStyleCnt="0"/>
      <dgm:spPr/>
    </dgm:pt>
    <dgm:pt modelId="{96C3E450-DC84-4DAF-8143-6088D22F3CB0}" type="pres">
      <dgm:prSet presAssocID="{82F70A72-3919-46ED-8A3B-DF04CE1337D0}" presName="LevelTwoTextNode" presStyleLbl="node4" presStyleIdx="14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18BD36B-78F0-4CC2-8027-1E95ECC15891}" type="pres">
      <dgm:prSet presAssocID="{82F70A72-3919-46ED-8A3B-DF04CE1337D0}" presName="level3hierChild" presStyleCnt="0"/>
      <dgm:spPr/>
    </dgm:pt>
    <dgm:pt modelId="{1DD3A591-6B4D-4012-A930-830165095AF6}" type="pres">
      <dgm:prSet presAssocID="{19C28503-7188-4D46-9512-246BC50A9575}" presName="conn2-1" presStyleLbl="parChTrans1D4" presStyleIdx="15" presStyleCnt="18"/>
      <dgm:spPr/>
      <dgm:t>
        <a:bodyPr/>
        <a:lstStyle/>
        <a:p>
          <a:endParaRPr lang="hu-HU"/>
        </a:p>
      </dgm:t>
    </dgm:pt>
    <dgm:pt modelId="{7EFA859C-7660-4EA8-BE2B-8FB58B804B8B}" type="pres">
      <dgm:prSet presAssocID="{19C28503-7188-4D46-9512-246BC50A9575}" presName="connTx" presStyleLbl="parChTrans1D4" presStyleIdx="15" presStyleCnt="18"/>
      <dgm:spPr/>
      <dgm:t>
        <a:bodyPr/>
        <a:lstStyle/>
        <a:p>
          <a:endParaRPr lang="hu-HU"/>
        </a:p>
      </dgm:t>
    </dgm:pt>
    <dgm:pt modelId="{9EE7E656-FF46-4B2D-975A-40554694D232}" type="pres">
      <dgm:prSet presAssocID="{27124D84-20B2-4DF7-8E64-12A5CB2BFDA6}" presName="root2" presStyleCnt="0"/>
      <dgm:spPr/>
    </dgm:pt>
    <dgm:pt modelId="{D169DF4E-9AC6-4725-BBDE-13BFFDDE1243}" type="pres">
      <dgm:prSet presAssocID="{27124D84-20B2-4DF7-8E64-12A5CB2BFDA6}" presName="LevelTwoTextNode" presStyleLbl="node4" presStyleIdx="15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FAB713A5-F687-4E08-BE44-1319CEE64937}" type="pres">
      <dgm:prSet presAssocID="{27124D84-20B2-4DF7-8E64-12A5CB2BFDA6}" presName="level3hierChild" presStyleCnt="0"/>
      <dgm:spPr/>
    </dgm:pt>
    <dgm:pt modelId="{17E25E10-3369-4820-B3D3-0E2BF0DC9F3A}" type="pres">
      <dgm:prSet presAssocID="{125C18DF-F260-405E-92C9-5C6310C3AFBE}" presName="conn2-1" presStyleLbl="parChTrans1D4" presStyleIdx="16" presStyleCnt="18"/>
      <dgm:spPr/>
      <dgm:t>
        <a:bodyPr/>
        <a:lstStyle/>
        <a:p>
          <a:endParaRPr lang="hu-HU"/>
        </a:p>
      </dgm:t>
    </dgm:pt>
    <dgm:pt modelId="{3898F1F6-E495-49E7-A120-8DE692608A36}" type="pres">
      <dgm:prSet presAssocID="{125C18DF-F260-405E-92C9-5C6310C3AFBE}" presName="connTx" presStyleLbl="parChTrans1D4" presStyleIdx="16" presStyleCnt="18"/>
      <dgm:spPr/>
      <dgm:t>
        <a:bodyPr/>
        <a:lstStyle/>
        <a:p>
          <a:endParaRPr lang="hu-HU"/>
        </a:p>
      </dgm:t>
    </dgm:pt>
    <dgm:pt modelId="{DE13660F-C9F2-4FF5-9A20-5998F1BFAD37}" type="pres">
      <dgm:prSet presAssocID="{FA0D8740-3659-4EA3-AC08-CE7F9221E9CB}" presName="root2" presStyleCnt="0"/>
      <dgm:spPr/>
    </dgm:pt>
    <dgm:pt modelId="{5EF695F1-2781-407C-9546-CBB9DD7BC0DD}" type="pres">
      <dgm:prSet presAssocID="{FA0D8740-3659-4EA3-AC08-CE7F9221E9CB}" presName="LevelTwoTextNode" presStyleLbl="node4" presStyleIdx="16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AD05AEB-EA40-424A-A07F-460640D82C04}" type="pres">
      <dgm:prSet presAssocID="{FA0D8740-3659-4EA3-AC08-CE7F9221E9CB}" presName="level3hierChild" presStyleCnt="0"/>
      <dgm:spPr/>
    </dgm:pt>
    <dgm:pt modelId="{262579E4-B9C6-4301-9509-E49AA15AC80B}" type="pres">
      <dgm:prSet presAssocID="{D8FEAE91-E962-4D82-9F72-3A7D58005F62}" presName="conn2-1" presStyleLbl="parChTrans1D4" presStyleIdx="17" presStyleCnt="18"/>
      <dgm:spPr/>
      <dgm:t>
        <a:bodyPr/>
        <a:lstStyle/>
        <a:p>
          <a:endParaRPr lang="hu-HU"/>
        </a:p>
      </dgm:t>
    </dgm:pt>
    <dgm:pt modelId="{E050CE61-37B6-4327-8277-54210D908713}" type="pres">
      <dgm:prSet presAssocID="{D8FEAE91-E962-4D82-9F72-3A7D58005F62}" presName="connTx" presStyleLbl="parChTrans1D4" presStyleIdx="17" presStyleCnt="18"/>
      <dgm:spPr/>
      <dgm:t>
        <a:bodyPr/>
        <a:lstStyle/>
        <a:p>
          <a:endParaRPr lang="hu-HU"/>
        </a:p>
      </dgm:t>
    </dgm:pt>
    <dgm:pt modelId="{0061BA6B-0864-4E53-A564-F406481E72C5}" type="pres">
      <dgm:prSet presAssocID="{819FA207-9B5E-4F90-A0E4-62E2F5075AF5}" presName="root2" presStyleCnt="0"/>
      <dgm:spPr/>
    </dgm:pt>
    <dgm:pt modelId="{AE937458-ADB3-4CC9-9A41-BC5226E5B02D}" type="pres">
      <dgm:prSet presAssocID="{819FA207-9B5E-4F90-A0E4-62E2F5075AF5}" presName="LevelTwoTextNode" presStyleLbl="node4" presStyleIdx="17" presStyleCnt="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FEBE45E9-EA88-4C24-B065-80FDDBDFEC7D}" type="pres">
      <dgm:prSet presAssocID="{819FA207-9B5E-4F90-A0E4-62E2F5075AF5}" presName="level3hierChild" presStyleCnt="0"/>
      <dgm:spPr/>
    </dgm:pt>
    <dgm:pt modelId="{A0935979-18AE-4E9B-B2A1-A5C40731AF93}" type="pres">
      <dgm:prSet presAssocID="{2CC949D3-2F62-4D7D-84C5-128564DB5C8A}" presName="root1" presStyleCnt="0"/>
      <dgm:spPr/>
    </dgm:pt>
    <dgm:pt modelId="{49A62274-0A68-46D0-AECC-1957263BBF11}" type="pres">
      <dgm:prSet presAssocID="{2CC949D3-2F62-4D7D-84C5-128564DB5C8A}" presName="LevelOneTextNode" presStyleLbl="node0" presStyleIdx="1" presStyleCnt="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6ACB4EE-844D-416D-933D-5E38B7BD2CD1}" type="pres">
      <dgm:prSet presAssocID="{2CC949D3-2F62-4D7D-84C5-128564DB5C8A}" presName="level2hierChild" presStyleCnt="0"/>
      <dgm:spPr/>
    </dgm:pt>
    <dgm:pt modelId="{DE2690F0-3690-4AAD-BE62-CE2A12D0DAA2}" type="pres">
      <dgm:prSet presAssocID="{06FF985E-2575-42F6-9E06-1ED83BF3B76F}" presName="root1" presStyleCnt="0"/>
      <dgm:spPr/>
    </dgm:pt>
    <dgm:pt modelId="{1B2C7F3D-5CBC-4794-B837-9AD21DDF2526}" type="pres">
      <dgm:prSet presAssocID="{06FF985E-2575-42F6-9E06-1ED83BF3B76F}" presName="LevelOneTextNode" presStyleLbl="node0" presStyleIdx="2" presStyleCnt="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728BA7D-856C-4E2C-9F0D-BDFFFE4E2CFF}" type="pres">
      <dgm:prSet presAssocID="{06FF985E-2575-42F6-9E06-1ED83BF3B76F}" presName="level2hierChild" presStyleCnt="0"/>
      <dgm:spPr/>
    </dgm:pt>
    <dgm:pt modelId="{22F5C969-ECD4-4E5A-9AE6-8B7A94EBE5CF}" type="pres">
      <dgm:prSet presAssocID="{361A019A-7F64-4653-9EAB-4C34F886D13E}" presName="root1" presStyleCnt="0"/>
      <dgm:spPr/>
    </dgm:pt>
    <dgm:pt modelId="{8A7726DD-CE6D-4869-BF29-D9DA8720C417}" type="pres">
      <dgm:prSet presAssocID="{361A019A-7F64-4653-9EAB-4C34F886D13E}" presName="LevelOneTextNode" presStyleLbl="node0" presStyleIdx="3" presStyleCnt="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44DCEFF-C11A-4D18-BF79-98D8F1EDC468}" type="pres">
      <dgm:prSet presAssocID="{361A019A-7F64-4653-9EAB-4C34F886D13E}" presName="level2hierChild" presStyleCnt="0"/>
      <dgm:spPr/>
    </dgm:pt>
    <dgm:pt modelId="{3784D3C7-CDE6-4C6B-9FF0-42DDAADF73FE}" type="pres">
      <dgm:prSet presAssocID="{C2881F23-10BA-474F-863C-6760B857D0E5}" presName="root1" presStyleCnt="0"/>
      <dgm:spPr/>
    </dgm:pt>
    <dgm:pt modelId="{E0FBEFF3-7403-40FD-938C-D5AD0AE0FA4E}" type="pres">
      <dgm:prSet presAssocID="{C2881F23-10BA-474F-863C-6760B857D0E5}" presName="LevelOneTextNode" presStyleLbl="node0" presStyleIdx="4" presStyleCnt="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34681AA9-2F5D-495A-AED9-4DE81BEF61C6}" type="pres">
      <dgm:prSet presAssocID="{C2881F23-10BA-474F-863C-6760B857D0E5}" presName="level2hierChild" presStyleCnt="0"/>
      <dgm:spPr/>
    </dgm:pt>
    <dgm:pt modelId="{484C47A8-01DD-402A-83FC-835F43926242}" type="pres">
      <dgm:prSet presAssocID="{4BA42B75-4B54-4D39-9056-73E9E56A2B23}" presName="root1" presStyleCnt="0"/>
      <dgm:spPr/>
    </dgm:pt>
    <dgm:pt modelId="{E530E462-7925-46F2-91F5-257D2DC416AC}" type="pres">
      <dgm:prSet presAssocID="{4BA42B75-4B54-4D39-9056-73E9E56A2B23}" presName="LevelOneTextNode" presStyleLbl="node0" presStyleIdx="5" presStyleCnt="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9F7B0F6-2CA6-46A6-BC76-F340B88BFA36}" type="pres">
      <dgm:prSet presAssocID="{4BA42B75-4B54-4D39-9056-73E9E56A2B23}" presName="level2hierChild" presStyleCnt="0"/>
      <dgm:spPr/>
    </dgm:pt>
    <dgm:pt modelId="{CFC1B9D2-2C54-47DB-BB1B-10918ED46B74}" type="pres">
      <dgm:prSet presAssocID="{17193414-37D3-4DA6-A808-F40841EAAF0F}" presName="root1" presStyleCnt="0"/>
      <dgm:spPr/>
    </dgm:pt>
    <dgm:pt modelId="{420E5768-64B6-488E-B1BF-811C99FE49F4}" type="pres">
      <dgm:prSet presAssocID="{17193414-37D3-4DA6-A808-F40841EAAF0F}" presName="LevelOneTextNode" presStyleLbl="node0" presStyleIdx="6" presStyleCnt="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0C9A7B4-D8D9-453B-8348-E0127C83B044}" type="pres">
      <dgm:prSet presAssocID="{17193414-37D3-4DA6-A808-F40841EAAF0F}" presName="level2hierChild" presStyleCnt="0"/>
      <dgm:spPr/>
    </dgm:pt>
    <dgm:pt modelId="{8E54B87B-866E-4CFB-9836-AA6F65CB3505}" type="pres">
      <dgm:prSet presAssocID="{33539C0B-631B-4BBE-8664-042B27DB6C34}" presName="root1" presStyleCnt="0"/>
      <dgm:spPr/>
    </dgm:pt>
    <dgm:pt modelId="{B9BABC1C-E82B-4FF3-9D4F-D95210946C92}" type="pres">
      <dgm:prSet presAssocID="{33539C0B-631B-4BBE-8664-042B27DB6C34}" presName="LevelOneTextNode" presStyleLbl="node0" presStyleIdx="7" presStyleCnt="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6B253DF-5719-45A5-9AC0-BD7F722D07D7}" type="pres">
      <dgm:prSet presAssocID="{33539C0B-631B-4BBE-8664-042B27DB6C34}" presName="level2hierChild" presStyleCnt="0"/>
      <dgm:spPr/>
    </dgm:pt>
  </dgm:ptLst>
  <dgm:cxnLst>
    <dgm:cxn modelId="{1FA7F720-A82A-4D65-B9FB-921B705AEBFC}" type="presOf" srcId="{2F28DA35-1F00-4C9C-85B4-FA06D37463EB}" destId="{02F774E9-AE45-41B4-8241-884C1D7FC33B}" srcOrd="0" destOrd="0" presId="urn:microsoft.com/office/officeart/2005/8/layout/hierarchy2"/>
    <dgm:cxn modelId="{0B0EBBFF-C3D6-44B4-929A-BB334B8CB82F}" type="presOf" srcId="{B7172484-6545-4DA3-86D4-CBFA8E095E05}" destId="{9F562C21-79F7-47A1-8DB8-93289AE09EDC}" srcOrd="0" destOrd="0" presId="urn:microsoft.com/office/officeart/2005/8/layout/hierarchy2"/>
    <dgm:cxn modelId="{0888CC6E-7599-4BEF-87E6-2B6EA6EA51CF}" type="presOf" srcId="{FB613432-59B4-4EC3-92BC-C0E14DC602B5}" destId="{721300C9-01B2-4552-941D-BD99E9CFC105}" srcOrd="0" destOrd="0" presId="urn:microsoft.com/office/officeart/2005/8/layout/hierarchy2"/>
    <dgm:cxn modelId="{BF17628E-124D-428D-AA10-F516A2E9F549}" srcId="{508FA2B6-6F7F-4A03-8597-2AC49B12C7DB}" destId="{3EAF44C5-2888-4378-AA43-9EA734CEED23}" srcOrd="1" destOrd="0" parTransId="{5DA1F688-70C0-4A47-A1DB-D62A4ACD7FC8}" sibTransId="{CC3A3815-099D-4915-9B53-F3516918640F}"/>
    <dgm:cxn modelId="{73BAF039-FAAB-47DF-8C60-260B13A63088}" srcId="{B2FFA5E0-1277-4D0E-9085-54DEF879FB8E}" destId="{6C6F8C88-8AFF-4F8D-AC64-D2C3DB8712B3}" srcOrd="0" destOrd="0" parTransId="{D64A18CB-2943-495F-963F-8DA4064DE9D5}" sibTransId="{060980E4-BFFA-4740-B7F3-06DA77021E0F}"/>
    <dgm:cxn modelId="{41CE5C3B-0938-4DA4-848B-521F74ED1A9C}" type="presOf" srcId="{E215637E-4773-4C67-8728-A3AB7C112250}" destId="{1F9EA747-EC22-4779-93DA-A27B6B25DF4F}" srcOrd="0" destOrd="0" presId="urn:microsoft.com/office/officeart/2005/8/layout/hierarchy2"/>
    <dgm:cxn modelId="{42012621-2912-4BCE-A1AA-F3EAA98F923D}" type="presOf" srcId="{19C28503-7188-4D46-9512-246BC50A9575}" destId="{1DD3A591-6B4D-4012-A930-830165095AF6}" srcOrd="0" destOrd="0" presId="urn:microsoft.com/office/officeart/2005/8/layout/hierarchy2"/>
    <dgm:cxn modelId="{3AD5F384-36F8-40B4-BFD7-30D64F68F6CD}" srcId="{6EDED195-3C49-4C46-AE45-E1186B1FD5A8}" destId="{06FF985E-2575-42F6-9E06-1ED83BF3B76F}" srcOrd="2" destOrd="0" parTransId="{43F49D3F-E0E8-4723-A828-C84CE29A374D}" sibTransId="{E61C9F89-3DFE-4633-B8DA-039FF7CE9E03}"/>
    <dgm:cxn modelId="{8F018C9E-C481-406E-961D-53C3F8FD65DF}" type="presOf" srcId="{C08D06B8-C222-4EF1-8340-E1C4999BC807}" destId="{56E5D39D-AF0A-40C4-86BD-1DECC98AD850}" srcOrd="1" destOrd="0" presId="urn:microsoft.com/office/officeart/2005/8/layout/hierarchy2"/>
    <dgm:cxn modelId="{EED2EC8C-23F8-428A-92C0-FD61BB70EFAE}" srcId="{FB613432-59B4-4EC3-92BC-C0E14DC602B5}" destId="{12599590-CD51-45A3-BB05-E3C192565A21}" srcOrd="0" destOrd="0" parTransId="{46A9CD1C-B7C0-4AE0-ACCA-E69D7FE0CECD}" sibTransId="{9D094F13-F14F-4F2D-8DB4-2857B0F99A4D}"/>
    <dgm:cxn modelId="{9F3FDE4B-DF49-43E8-A4CC-127440467A51}" srcId="{12599590-CD51-45A3-BB05-E3C192565A21}" destId="{A423126E-87F5-4FC2-AB32-CB299F70BEE0}" srcOrd="1" destOrd="0" parTransId="{DADB750E-DE2E-4330-8B82-198CA035CFB2}" sibTransId="{06253689-27F1-4AB7-A0CC-51A29E6B8C2E}"/>
    <dgm:cxn modelId="{113A44BB-3515-41D2-A6E0-8623419822A4}" srcId="{AF783419-8D86-46A5-B98E-BF7AC74BD355}" destId="{AFFF6D19-10DE-4242-A118-9298B7174D85}" srcOrd="1" destOrd="0" parTransId="{ABBD6D83-DE5F-4961-AE52-92270FA8B8C8}" sibTransId="{8F2575A1-85B4-49DF-95C7-0DAC87E37D8C}"/>
    <dgm:cxn modelId="{A752C7BC-34CC-44EF-8009-A7AD06C9274B}" srcId="{6C6F8C88-8AFF-4F8D-AC64-D2C3DB8712B3}" destId="{27124D84-20B2-4DF7-8E64-12A5CB2BFDA6}" srcOrd="1" destOrd="0" parTransId="{19C28503-7188-4D46-9512-246BC50A9575}" sibTransId="{BD608E1C-6C4C-4103-8EA6-8CC128A1F0F7}"/>
    <dgm:cxn modelId="{8E92EC6B-F041-42F8-97FE-C7D99DFB851C}" type="presOf" srcId="{3EAF44C5-2888-4378-AA43-9EA734CEED23}" destId="{0A3DE29F-F856-4D0C-BB2D-37F49F821367}" srcOrd="0" destOrd="0" presId="urn:microsoft.com/office/officeart/2005/8/layout/hierarchy2"/>
    <dgm:cxn modelId="{34E129C9-3BEE-4E30-B774-6D45C1B44374}" srcId="{DED364DF-99A6-425F-B63D-6265368376F4}" destId="{E215637E-4773-4C67-8728-A3AB7C112250}" srcOrd="0" destOrd="0" parTransId="{B7172484-6545-4DA3-86D4-CBFA8E095E05}" sibTransId="{BAAD1C9D-0678-4815-A2F1-710BE327F12A}"/>
    <dgm:cxn modelId="{C16ACACE-CF3A-4E12-B6E0-B37DF5378A3A}" type="presOf" srcId="{89665239-C17D-4C1A-99EE-5E6B985CF964}" destId="{0FABF414-048D-4E84-99CF-7C8EB8EF581C}" srcOrd="0" destOrd="0" presId="urn:microsoft.com/office/officeart/2005/8/layout/hierarchy2"/>
    <dgm:cxn modelId="{CF3B439F-BA67-4972-B9AF-D07BD261FDD9}" srcId="{6EDED195-3C49-4C46-AE45-E1186B1FD5A8}" destId="{C2881F23-10BA-474F-863C-6760B857D0E5}" srcOrd="4" destOrd="0" parTransId="{6649297C-7797-421D-88D0-E41513A3E0C4}" sibTransId="{FB25F689-C884-4EFD-B567-17AAE2F31844}"/>
    <dgm:cxn modelId="{34C2AD41-E581-482F-8496-8A0994426BD7}" type="presOf" srcId="{DADB750E-DE2E-4330-8B82-198CA035CFB2}" destId="{CAEA1438-47DA-4E3A-9B01-580CB3CF8E8E}" srcOrd="0" destOrd="0" presId="urn:microsoft.com/office/officeart/2005/8/layout/hierarchy2"/>
    <dgm:cxn modelId="{D2D3EC64-D57A-481E-830A-1B9D0412E2E5}" type="presOf" srcId="{361A019A-7F64-4653-9EAB-4C34F886D13E}" destId="{8A7726DD-CE6D-4869-BF29-D9DA8720C417}" srcOrd="0" destOrd="0" presId="urn:microsoft.com/office/officeart/2005/8/layout/hierarchy2"/>
    <dgm:cxn modelId="{546E17F6-141A-4D63-8FDD-A411E25457E5}" type="presOf" srcId="{19C28503-7188-4D46-9512-246BC50A9575}" destId="{7EFA859C-7660-4EA8-BE2B-8FB58B804B8B}" srcOrd="1" destOrd="0" presId="urn:microsoft.com/office/officeart/2005/8/layout/hierarchy2"/>
    <dgm:cxn modelId="{036C1605-E43C-49BF-9FBB-830F11C4F384}" srcId="{FB9DFA28-40FC-4C73-8331-E13EDD771FFA}" destId="{AF783419-8D86-46A5-B98E-BF7AC74BD355}" srcOrd="0" destOrd="0" parTransId="{2B1D0C2C-75D6-4845-AB98-BF3DC1E53EFB}" sibTransId="{19A88CE0-D328-446F-A292-BFD7548C6F2C}"/>
    <dgm:cxn modelId="{7C2C5AE4-7469-4176-A801-FD9AE403CBF1}" type="presOf" srcId="{D64A18CB-2943-495F-963F-8DA4064DE9D5}" destId="{AC9F0D55-C77C-4525-A20F-3B01A6221A6F}" srcOrd="1" destOrd="0" presId="urn:microsoft.com/office/officeart/2005/8/layout/hierarchy2"/>
    <dgm:cxn modelId="{829A031D-3D6E-4590-A08D-71768C6F09BE}" type="presOf" srcId="{A423126E-87F5-4FC2-AB32-CB299F70BEE0}" destId="{7737BFA4-E8AD-4279-8540-FA1C07016501}" srcOrd="0" destOrd="0" presId="urn:microsoft.com/office/officeart/2005/8/layout/hierarchy2"/>
    <dgm:cxn modelId="{468AD149-6104-4B6D-9F6F-2FC35A6E000A}" srcId="{12599590-CD51-45A3-BB05-E3C192565A21}" destId="{BFF9E78B-429B-481F-8004-09D6316D532F}" srcOrd="0" destOrd="0" parTransId="{69C798A5-CD62-4621-A533-63B0B7B4F9B9}" sibTransId="{D4C539E4-DCE1-4863-8F5C-8076151C94C4}"/>
    <dgm:cxn modelId="{429D79FC-6FB5-439E-8954-2EB4AE79097F}" type="presOf" srcId="{EAE85652-5310-4377-B076-01B893728F84}" destId="{C621EAAD-71DE-4E5D-8FD6-90129024CEF7}" srcOrd="1" destOrd="0" presId="urn:microsoft.com/office/officeart/2005/8/layout/hierarchy2"/>
    <dgm:cxn modelId="{1A8537AD-2ABB-44BD-A179-6D8A21BD4461}" type="presOf" srcId="{508FA2B6-6F7F-4A03-8597-2AC49B12C7DB}" destId="{6CAFCAAC-E8BE-40E1-8D4E-3E299E8119E6}" srcOrd="0" destOrd="0" presId="urn:microsoft.com/office/officeart/2005/8/layout/hierarchy2"/>
    <dgm:cxn modelId="{54F5573D-D071-4F7F-BCBD-20961BD23058}" type="presOf" srcId="{12599590-CD51-45A3-BB05-E3C192565A21}" destId="{690AEAEE-AB8F-44EF-B6D7-D550EAA225FD}" srcOrd="0" destOrd="0" presId="urn:microsoft.com/office/officeart/2005/8/layout/hierarchy2"/>
    <dgm:cxn modelId="{0C3F6413-ADD7-4001-9511-785BC71900C8}" type="presOf" srcId="{ABBD6D83-DE5F-4961-AE52-92270FA8B8C8}" destId="{4840A413-9229-4A93-921A-622166D2B8AB}" srcOrd="1" destOrd="0" presId="urn:microsoft.com/office/officeart/2005/8/layout/hierarchy2"/>
    <dgm:cxn modelId="{6D46C4AD-1DD2-4FCF-AC14-4D6BB832ADB3}" type="presOf" srcId="{C08D06B8-C222-4EF1-8340-E1C4999BC807}" destId="{F7DD938C-5BDE-4340-A072-17C37BA17F7A}" srcOrd="0" destOrd="0" presId="urn:microsoft.com/office/officeart/2005/8/layout/hierarchy2"/>
    <dgm:cxn modelId="{49733DD5-9346-4388-99AD-BB3A9157AE95}" type="presOf" srcId="{88AC30E2-DE0D-45F8-AE4C-FB4904D1AF29}" destId="{8DFA0A42-2459-4E3B-8157-375A9EC8A6DC}" srcOrd="0" destOrd="0" presId="urn:microsoft.com/office/officeart/2005/8/layout/hierarchy2"/>
    <dgm:cxn modelId="{9CDB07E9-8329-4282-932A-96395573D005}" type="presOf" srcId="{2B1D0C2C-75D6-4845-AB98-BF3DC1E53EFB}" destId="{DD26EC37-72C8-4CDC-9426-6EC2768816AA}" srcOrd="1" destOrd="0" presId="urn:microsoft.com/office/officeart/2005/8/layout/hierarchy2"/>
    <dgm:cxn modelId="{9E0C824D-17C3-4EC4-8515-DE5C9813ACF7}" type="presOf" srcId="{46A9CD1C-B7C0-4AE0-ACCA-E69D7FE0CECD}" destId="{CE6F0EFD-A55D-4B7A-9133-E9171F288C9B}" srcOrd="1" destOrd="0" presId="urn:microsoft.com/office/officeart/2005/8/layout/hierarchy2"/>
    <dgm:cxn modelId="{371C1D7B-D562-4DA8-98FC-A4DC9ED2272C}" type="presOf" srcId="{5DA1F688-70C0-4A47-A1DB-D62A4ACD7FC8}" destId="{6D818013-B359-4D41-86EE-530A3A4DE1C5}" srcOrd="1" destOrd="0" presId="urn:microsoft.com/office/officeart/2005/8/layout/hierarchy2"/>
    <dgm:cxn modelId="{06669CD7-9A7A-4C33-9691-243BEE28104B}" type="presOf" srcId="{FA0D8740-3659-4EA3-AC08-CE7F9221E9CB}" destId="{5EF695F1-2781-407C-9546-CBB9DD7BC0DD}" srcOrd="0" destOrd="0" presId="urn:microsoft.com/office/officeart/2005/8/layout/hierarchy2"/>
    <dgm:cxn modelId="{770DA03B-5BCE-49D4-899D-C4178462BD74}" type="presOf" srcId="{922A515E-5C13-41DE-91B7-7E3C866955F5}" destId="{5CBD20BD-A684-4E53-ACCD-8D376958BFF5}" srcOrd="1" destOrd="0" presId="urn:microsoft.com/office/officeart/2005/8/layout/hierarchy2"/>
    <dgm:cxn modelId="{7B0DD209-2557-4910-9679-02AFA245F664}" type="presOf" srcId="{33539C0B-631B-4BBE-8664-042B27DB6C34}" destId="{B9BABC1C-E82B-4FF3-9D4F-D95210946C92}" srcOrd="0" destOrd="0" presId="urn:microsoft.com/office/officeart/2005/8/layout/hierarchy2"/>
    <dgm:cxn modelId="{064077B9-FBEC-44F5-9EA6-92117090BE18}" type="presOf" srcId="{9F16916B-746D-44F4-8BF3-DB3E4D6B89CB}" destId="{91761DE0-BAD6-4B11-9BDD-E585B92D93B2}" srcOrd="0" destOrd="0" presId="urn:microsoft.com/office/officeart/2005/8/layout/hierarchy2"/>
    <dgm:cxn modelId="{B1E14E3C-E56B-44C1-96E1-7679BDD06EE8}" srcId="{FB613432-59B4-4EC3-92BC-C0E14DC602B5}" destId="{508FA2B6-6F7F-4A03-8597-2AC49B12C7DB}" srcOrd="1" destOrd="0" parTransId="{EAE85652-5310-4377-B076-01B893728F84}" sibTransId="{99C8BE91-6374-4F3D-9D17-F5029408A13A}"/>
    <dgm:cxn modelId="{EBB9E87B-C6C8-4AFA-86A2-4577503CBB01}" type="presOf" srcId="{A4B02497-22BC-4099-A280-6460BF648050}" destId="{79207984-B8D8-40DA-B2D9-82C6B781E282}" srcOrd="0" destOrd="0" presId="urn:microsoft.com/office/officeart/2005/8/layout/hierarchy2"/>
    <dgm:cxn modelId="{B32057FE-6946-4FD5-B870-D4968101B9D1}" type="presOf" srcId="{4DEA008F-ABFB-4550-8832-3888C83104B7}" destId="{201103F7-FA7F-4800-9C58-5D7283C0928A}" srcOrd="1" destOrd="0" presId="urn:microsoft.com/office/officeart/2005/8/layout/hierarchy2"/>
    <dgm:cxn modelId="{36EFA299-69F8-49EE-94FD-754E9F9F10FB}" type="presOf" srcId="{125C18DF-F260-405E-92C9-5C6310C3AFBE}" destId="{17E25E10-3369-4820-B3D3-0E2BF0DC9F3A}" srcOrd="0" destOrd="0" presId="urn:microsoft.com/office/officeart/2005/8/layout/hierarchy2"/>
    <dgm:cxn modelId="{9C9C274E-C1B7-4A04-BB1E-CADEB43D3D25}" type="presOf" srcId="{2B1D0C2C-75D6-4845-AB98-BF3DC1E53EFB}" destId="{A59E0424-2272-4AD8-A39C-85925BCE7FDE}" srcOrd="0" destOrd="0" presId="urn:microsoft.com/office/officeart/2005/8/layout/hierarchy2"/>
    <dgm:cxn modelId="{CFB6E104-91CB-4E89-8844-58ED41E5EA26}" type="presOf" srcId="{922A515E-5C13-41DE-91B7-7E3C866955F5}" destId="{5D1E10CE-ED61-4E24-A974-1AC56A2A4284}" srcOrd="0" destOrd="0" presId="urn:microsoft.com/office/officeart/2005/8/layout/hierarchy2"/>
    <dgm:cxn modelId="{09EDD5FC-E2B4-47D5-8D21-7EE2F7A02E95}" type="presOf" srcId="{5DA1F688-70C0-4A47-A1DB-D62A4ACD7FC8}" destId="{EDF27F15-9434-44F4-B6D7-72D3E87C2958}" srcOrd="0" destOrd="0" presId="urn:microsoft.com/office/officeart/2005/8/layout/hierarchy2"/>
    <dgm:cxn modelId="{FDF07F01-8563-44E8-ABB9-FBCC214DED93}" type="presOf" srcId="{4BA42B75-4B54-4D39-9056-73E9E56A2B23}" destId="{E530E462-7925-46F2-91F5-257D2DC416AC}" srcOrd="0" destOrd="0" presId="urn:microsoft.com/office/officeart/2005/8/layout/hierarchy2"/>
    <dgm:cxn modelId="{64389C3D-B03F-4B65-8341-0BEE0FE6A290}" srcId="{E215637E-4773-4C67-8728-A3AB7C112250}" destId="{FB613432-59B4-4EC3-92BC-C0E14DC602B5}" srcOrd="1" destOrd="0" parTransId="{9F16916B-746D-44F4-8BF3-DB3E4D6B89CB}" sibTransId="{381F4555-F4BD-4702-B062-FFBC8934E47B}"/>
    <dgm:cxn modelId="{47D878BE-1973-48C9-A77D-B9BC4200CE0C}" type="presOf" srcId="{C1054E8B-6C99-42B3-ABA9-BC2D4F817BD6}" destId="{5771CD6C-34B1-402B-8CAC-348B773983E9}" srcOrd="0" destOrd="0" presId="urn:microsoft.com/office/officeart/2005/8/layout/hierarchy2"/>
    <dgm:cxn modelId="{6E68FE19-F945-42AE-ACE7-31EA40472A6A}" srcId="{C1054E8B-6C99-42B3-ABA9-BC2D4F817BD6}" destId="{82F70A72-3919-46ED-8A3B-DF04CE1337D0}" srcOrd="1" destOrd="0" parTransId="{922A515E-5C13-41DE-91B7-7E3C866955F5}" sibTransId="{89B04E52-1AA8-49B7-AFDB-3EA5A60BA2DC}"/>
    <dgm:cxn modelId="{D96B8C9B-546A-4630-8C10-36CA82EC971B}" type="presOf" srcId="{DADB750E-DE2E-4330-8B82-198CA035CFB2}" destId="{43627A8B-03A8-4AEF-BB56-87ADEE484C5A}" srcOrd="1" destOrd="0" presId="urn:microsoft.com/office/officeart/2005/8/layout/hierarchy2"/>
    <dgm:cxn modelId="{2EE11410-00E8-4CBB-B351-6C96BBE6C4C0}" type="presOf" srcId="{69C798A5-CD62-4621-A533-63B0B7B4F9B9}" destId="{ECD464A4-45B5-49F8-B1E3-0781E30CDE78}" srcOrd="0" destOrd="0" presId="urn:microsoft.com/office/officeart/2005/8/layout/hierarchy2"/>
    <dgm:cxn modelId="{C32AD09D-C663-466E-ACD6-4A2119A997F3}" srcId="{E215637E-4773-4C67-8728-A3AB7C112250}" destId="{FB9DFA28-40FC-4C73-8331-E13EDD771FFA}" srcOrd="0" destOrd="0" parTransId="{C08A06FB-FC12-4660-8A9A-DA19C58D786C}" sibTransId="{266FEB15-AC2F-4772-85AA-0CA24FB9A063}"/>
    <dgm:cxn modelId="{4133F1B9-5A61-4211-86D5-ACD03ABE8AA6}" type="presOf" srcId="{D8FEAE91-E962-4D82-9F72-3A7D58005F62}" destId="{262579E4-B9C6-4301-9509-E49AA15AC80B}" srcOrd="0" destOrd="0" presId="urn:microsoft.com/office/officeart/2005/8/layout/hierarchy2"/>
    <dgm:cxn modelId="{57DC5A48-2855-4DFE-8ED8-0BAEE784DFAF}" type="presOf" srcId="{69C798A5-CD62-4621-A533-63B0B7B4F9B9}" destId="{3E541EA4-9877-403D-9C24-5D88FD358763}" srcOrd="1" destOrd="0" presId="urn:microsoft.com/office/officeart/2005/8/layout/hierarchy2"/>
    <dgm:cxn modelId="{CD8F9AB1-4E30-484E-82DC-1412CD8FD9F1}" srcId="{89665239-C17D-4C1A-99EE-5E6B985CF964}" destId="{8D953AAC-D927-4808-8513-7C243362689E}" srcOrd="1" destOrd="0" parTransId="{A4B02497-22BC-4099-A280-6460BF648050}" sibTransId="{9DF8686A-3BF6-4775-8515-8A389CD54939}"/>
    <dgm:cxn modelId="{1388D121-ED19-4F3D-9BBE-7C5E43CA9E40}" srcId="{6EDED195-3C49-4C46-AE45-E1186B1FD5A8}" destId="{33539C0B-631B-4BBE-8664-042B27DB6C34}" srcOrd="7" destOrd="0" parTransId="{7392E268-FB80-4791-B85A-2769FA1E3F0C}" sibTransId="{137DCDB6-30DF-432A-BB24-F8A0347E113A}"/>
    <dgm:cxn modelId="{53A26E4F-B412-4AC5-8676-E1A98383C6D8}" type="presOf" srcId="{ABBD6D83-DE5F-4961-AE52-92270FA8B8C8}" destId="{455B42CC-0EC6-4267-87F3-235427525525}" srcOrd="0" destOrd="0" presId="urn:microsoft.com/office/officeart/2005/8/layout/hierarchy2"/>
    <dgm:cxn modelId="{4AC2B961-470D-451E-9BC2-9EEE38FE3F5E}" type="presOf" srcId="{FB9DFA28-40FC-4C73-8331-E13EDD771FFA}" destId="{102134D4-57F8-483A-8895-F3B8CDDB6BB8}" srcOrd="0" destOrd="0" presId="urn:microsoft.com/office/officeart/2005/8/layout/hierarchy2"/>
    <dgm:cxn modelId="{D1F68543-A653-43A1-B320-24C1EE2DE00E}" srcId="{89665239-C17D-4C1A-99EE-5E6B985CF964}" destId="{16B82DF9-1F55-4342-B968-0CAED416BEF1}" srcOrd="0" destOrd="0" parTransId="{BF578A83-E6FA-48B5-A77D-9DF840B6D4F5}" sibTransId="{4EA0B4D8-5E16-4281-8DA6-72BB9A2C1AAC}"/>
    <dgm:cxn modelId="{A7BF7567-6CE5-4FC2-83A7-DF1706445CEE}" type="presOf" srcId="{C08A06FB-FC12-4660-8A9A-DA19C58D786C}" destId="{99AC772F-BDA2-4D77-9103-8CEF8DF34B8B}" srcOrd="0" destOrd="0" presId="urn:microsoft.com/office/officeart/2005/8/layout/hierarchy2"/>
    <dgm:cxn modelId="{2ACE736D-63DB-495A-BCC4-9B8618836B38}" type="presOf" srcId="{6EDED195-3C49-4C46-AE45-E1186B1FD5A8}" destId="{4F4EE639-FF2C-4845-B4A0-8B4A6C7531A0}" srcOrd="0" destOrd="0" presId="urn:microsoft.com/office/officeart/2005/8/layout/hierarchy2"/>
    <dgm:cxn modelId="{6331388C-547D-45EA-B6E1-23953B5499B7}" type="presOf" srcId="{88AC30E2-DE0D-45F8-AE4C-FB4904D1AF29}" destId="{179CB237-6BA3-46E6-A2B9-6A03C130A04B}" srcOrd="1" destOrd="0" presId="urn:microsoft.com/office/officeart/2005/8/layout/hierarchy2"/>
    <dgm:cxn modelId="{7B6AE3EE-ED6F-45B0-9F90-000FE583A0D4}" srcId="{6EDED195-3C49-4C46-AE45-E1186B1FD5A8}" destId="{361A019A-7F64-4653-9EAB-4C34F886D13E}" srcOrd="3" destOrd="0" parTransId="{4D06CF12-50E0-496D-8CD4-36DEF02C216B}" sibTransId="{F645C07E-77C0-46D3-98E2-CA2D06CC90BC}"/>
    <dgm:cxn modelId="{A1DD171C-5B91-491E-AD6D-4B478D0472B6}" type="presOf" srcId="{C08A06FB-FC12-4660-8A9A-DA19C58D786C}" destId="{9E31C4B9-1AB0-4BBF-878A-654E9DD497C5}" srcOrd="1" destOrd="0" presId="urn:microsoft.com/office/officeart/2005/8/layout/hierarchy2"/>
    <dgm:cxn modelId="{4D4FAF1F-9264-4925-BD89-DEB4676AC5CB}" type="presOf" srcId="{D8FEAE91-E962-4D82-9F72-3A7D58005F62}" destId="{E050CE61-37B6-4327-8277-54210D908713}" srcOrd="1" destOrd="0" presId="urn:microsoft.com/office/officeart/2005/8/layout/hierarchy2"/>
    <dgm:cxn modelId="{3A64F65B-A03F-4F3A-8425-70BD6F5E3A9E}" srcId="{AF783419-8D86-46A5-B98E-BF7AC74BD355}" destId="{2F28DA35-1F00-4C9C-85B4-FA06D37463EB}" srcOrd="0" destOrd="0" parTransId="{4DEA008F-ABFB-4550-8832-3888C83104B7}" sibTransId="{ABCF55EC-F0A4-41CC-82FA-8A6DCA654A71}"/>
    <dgm:cxn modelId="{5D052901-CCD9-4F28-B14D-B8DDB00A5FE4}" type="presOf" srcId="{8D953AAC-D927-4808-8513-7C243362689E}" destId="{C433CE84-AFC5-405F-B27A-86EEFBAFE813}" srcOrd="0" destOrd="0" presId="urn:microsoft.com/office/officeart/2005/8/layout/hierarchy2"/>
    <dgm:cxn modelId="{98B01674-C7A0-4AE5-BA6E-641BE82C3032}" type="presOf" srcId="{DED364DF-99A6-425F-B63D-6265368376F4}" destId="{299C37CB-B446-4A0A-8E24-4C1EAAE36D67}" srcOrd="0" destOrd="0" presId="urn:microsoft.com/office/officeart/2005/8/layout/hierarchy2"/>
    <dgm:cxn modelId="{5050682D-337A-4CF2-93BA-674ACFF02F7C}" srcId="{27124D84-20B2-4DF7-8E64-12A5CB2BFDA6}" destId="{819FA207-9B5E-4F90-A0E4-62E2F5075AF5}" srcOrd="1" destOrd="0" parTransId="{D8FEAE91-E962-4D82-9F72-3A7D58005F62}" sibTransId="{EAB96F68-E963-4D18-B2AB-17F6DB4D0F50}"/>
    <dgm:cxn modelId="{C3BD0AFF-B4F6-4BC7-9B2B-3D4F592E0C4C}" srcId="{27124D84-20B2-4DF7-8E64-12A5CB2BFDA6}" destId="{FA0D8740-3659-4EA3-AC08-CE7F9221E9CB}" srcOrd="0" destOrd="0" parTransId="{125C18DF-F260-405E-92C9-5C6310C3AFBE}" sibTransId="{EAC80D38-A93E-4B70-9AF7-9A8D1CA326C9}"/>
    <dgm:cxn modelId="{DC4AAB93-2E70-46DB-A570-16C213285A9D}" type="presOf" srcId="{2FC81DC1-4359-4EFA-802C-94FC5C0F4569}" destId="{A512445C-1B90-4D24-A55E-1D0F1EBC7E61}" srcOrd="1" destOrd="0" presId="urn:microsoft.com/office/officeart/2005/8/layout/hierarchy2"/>
    <dgm:cxn modelId="{38F47EC9-E329-44AB-B7AB-1A70F92ED7B2}" type="presOf" srcId="{4DEA008F-ABFB-4550-8832-3888C83104B7}" destId="{C0531F0C-7F49-4ECD-B751-4A3ABACB6A61}" srcOrd="0" destOrd="0" presId="urn:microsoft.com/office/officeart/2005/8/layout/hierarchy2"/>
    <dgm:cxn modelId="{7E09C07D-5093-4BE5-9618-D1B0BE3EA6CB}" type="presOf" srcId="{423DE052-C5EC-4A5D-A8E2-5C9868C06801}" destId="{5BA447A7-B964-43EA-8602-CC1C367983C5}" srcOrd="0" destOrd="0" presId="urn:microsoft.com/office/officeart/2005/8/layout/hierarchy2"/>
    <dgm:cxn modelId="{B5F3FE32-42AE-4C04-8B06-6C67044DFF1D}" type="presOf" srcId="{6B9A60F6-F7CC-4E6A-9B33-5516BC823C19}" destId="{D9924B92-80B2-4A32-BB9A-0C2700171FC0}" srcOrd="1" destOrd="0" presId="urn:microsoft.com/office/officeart/2005/8/layout/hierarchy2"/>
    <dgm:cxn modelId="{DE7E0C47-2769-41C3-BC3E-2563A390B1B3}" type="presOf" srcId="{BF578A83-E6FA-48B5-A77D-9DF840B6D4F5}" destId="{F6320EA2-29CC-492F-B9B7-09C4E15B4371}" srcOrd="1" destOrd="0" presId="urn:microsoft.com/office/officeart/2005/8/layout/hierarchy2"/>
    <dgm:cxn modelId="{B40EB759-E47A-4FB5-9B71-807292C3CB30}" type="presOf" srcId="{A4B02497-22BC-4099-A280-6460BF648050}" destId="{DBDBEBC6-41B9-4A01-92B2-4EA00C11E0DB}" srcOrd="1" destOrd="0" presId="urn:microsoft.com/office/officeart/2005/8/layout/hierarchy2"/>
    <dgm:cxn modelId="{D1D9428F-9FD8-4771-AC6B-BC5F88204E3E}" type="presOf" srcId="{46A9CD1C-B7C0-4AE0-ACCA-E69D7FE0CECD}" destId="{5D8CA394-57DA-43D0-96E9-D1CC19ED95AA}" srcOrd="0" destOrd="0" presId="urn:microsoft.com/office/officeart/2005/8/layout/hierarchy2"/>
    <dgm:cxn modelId="{CE1D74AA-12B3-4D30-BCB6-A9D10DB527CF}" type="presOf" srcId="{AF783419-8D86-46A5-B98E-BF7AC74BD355}" destId="{B3842312-2262-4479-BE23-172631693F6B}" srcOrd="0" destOrd="0" presId="urn:microsoft.com/office/officeart/2005/8/layout/hierarchy2"/>
    <dgm:cxn modelId="{A8DE4A3D-25C2-4ABC-B97E-5DCC084E88B0}" type="presOf" srcId="{EAE85652-5310-4377-B076-01B893728F84}" destId="{F22DC8AE-BFCB-494D-BFE6-EB272042B209}" srcOrd="0" destOrd="0" presId="urn:microsoft.com/office/officeart/2005/8/layout/hierarchy2"/>
    <dgm:cxn modelId="{D0F2E8EC-B54D-441D-941A-BD6968AB8F08}" srcId="{C1054E8B-6C99-42B3-ABA9-BC2D4F817BD6}" destId="{559EED87-BBBC-4108-96C4-153F83EC998F}" srcOrd="0" destOrd="0" parTransId="{88AC30E2-DE0D-45F8-AE4C-FB4904D1AF29}" sibTransId="{7B0AFCF3-A071-4908-A0C8-5D291DA401ED}"/>
    <dgm:cxn modelId="{61E65186-2FD9-48E3-B796-A0E0E660C26F}" srcId="{6EDED195-3C49-4C46-AE45-E1186B1FD5A8}" destId="{2CC949D3-2F62-4D7D-84C5-128564DB5C8A}" srcOrd="1" destOrd="0" parTransId="{DC5413CD-09B7-48B4-AB00-45FE87136EE9}" sibTransId="{8F4AFEDD-46CA-44BF-84C4-8449E06B6689}"/>
    <dgm:cxn modelId="{CC0B2BDF-2619-4ED7-BCFF-C5FF14C8E1AB}" type="presOf" srcId="{819FA207-9B5E-4F90-A0E4-62E2F5075AF5}" destId="{AE937458-ADB3-4CC9-9A41-BC5226E5B02D}" srcOrd="0" destOrd="0" presId="urn:microsoft.com/office/officeart/2005/8/layout/hierarchy2"/>
    <dgm:cxn modelId="{2834D839-D328-4414-857B-9562C958129F}" srcId="{6C6F8C88-8AFF-4F8D-AC64-D2C3DB8712B3}" destId="{C1054E8B-6C99-42B3-ABA9-BC2D4F817BD6}" srcOrd="0" destOrd="0" parTransId="{2FC81DC1-4359-4EFA-802C-94FC5C0F4569}" sibTransId="{02FE9AC4-CC41-4F26-A032-F4A987DBE36E}"/>
    <dgm:cxn modelId="{9B4630DC-544D-4C42-81B7-CBBCD5E7BE81}" srcId="{508FA2B6-6F7F-4A03-8597-2AC49B12C7DB}" destId="{423DE052-C5EC-4A5D-A8E2-5C9868C06801}" srcOrd="0" destOrd="0" parTransId="{6BE67144-FD14-420B-9289-8F9AFEBAE41E}" sibTransId="{AAB61FF9-05E7-43C7-8EA3-C3A5655122A5}"/>
    <dgm:cxn modelId="{0A4A6116-7A03-4752-B650-AFE699C9F68A}" srcId="{6EDED195-3C49-4C46-AE45-E1186B1FD5A8}" destId="{17193414-37D3-4DA6-A808-F40841EAAF0F}" srcOrd="6" destOrd="0" parTransId="{CD45F018-27E0-4E4E-97A5-A955BFDB5B94}" sibTransId="{8CDD04A6-D7B8-466B-AAF9-6F6696AE98E1}"/>
    <dgm:cxn modelId="{393FB7A6-F4FC-4505-A323-BC9255DE9A6D}" type="presOf" srcId="{6C6F8C88-8AFF-4F8D-AC64-D2C3DB8712B3}" destId="{EA4C315B-46EE-4262-91DE-6DEB6A7C01E9}" srcOrd="0" destOrd="0" presId="urn:microsoft.com/office/officeart/2005/8/layout/hierarchy2"/>
    <dgm:cxn modelId="{371EFF1D-11C9-4562-8016-F310FAF5E670}" type="presOf" srcId="{BF578A83-E6FA-48B5-A77D-9DF840B6D4F5}" destId="{E3DA9482-BFA3-4128-9B61-144CFA28E0A5}" srcOrd="0" destOrd="0" presId="urn:microsoft.com/office/officeart/2005/8/layout/hierarchy2"/>
    <dgm:cxn modelId="{4B787260-6AC6-4FD3-9800-52500F311F40}" srcId="{FB9DFA28-40FC-4C73-8331-E13EDD771FFA}" destId="{89665239-C17D-4C1A-99EE-5E6B985CF964}" srcOrd="1" destOrd="0" parTransId="{C08D06B8-C222-4EF1-8340-E1C4999BC807}" sibTransId="{3D1D52FD-B9E4-4C64-B3B4-AE83A2D20C3B}"/>
    <dgm:cxn modelId="{6591FCDF-EFCD-4CE2-99B0-8ADF08ADD1C4}" type="presOf" srcId="{D64A18CB-2943-495F-963F-8DA4064DE9D5}" destId="{FDC8A8A8-42BC-44AB-A2E1-02F0F0A7466C}" srcOrd="0" destOrd="0" presId="urn:microsoft.com/office/officeart/2005/8/layout/hierarchy2"/>
    <dgm:cxn modelId="{EEFBE270-01B2-4571-800F-CA5A538D4D3B}" srcId="{DED364DF-99A6-425F-B63D-6265368376F4}" destId="{B2FFA5E0-1277-4D0E-9085-54DEF879FB8E}" srcOrd="1" destOrd="0" parTransId="{6B9A60F6-F7CC-4E6A-9B33-5516BC823C19}" sibTransId="{73AC69FA-0885-4942-A88D-CB83C232A884}"/>
    <dgm:cxn modelId="{A8C29FF9-8350-44D1-8E68-702AF27DE14D}" type="presOf" srcId="{B2FFA5E0-1277-4D0E-9085-54DEF879FB8E}" destId="{17F15C36-4519-4F9C-8984-56E84822C226}" srcOrd="0" destOrd="0" presId="urn:microsoft.com/office/officeart/2005/8/layout/hierarchy2"/>
    <dgm:cxn modelId="{EE58A8C0-EA9A-44D0-AEC0-D60397F7F763}" type="presOf" srcId="{6B9A60F6-F7CC-4E6A-9B33-5516BC823C19}" destId="{72D16EDD-5568-4B3E-ACCC-66FFA59053D2}" srcOrd="0" destOrd="0" presId="urn:microsoft.com/office/officeart/2005/8/layout/hierarchy2"/>
    <dgm:cxn modelId="{51AB8EFC-5215-4391-84FD-DBEFEEE89B87}" type="presOf" srcId="{2CC949D3-2F62-4D7D-84C5-128564DB5C8A}" destId="{49A62274-0A68-46D0-AECC-1957263BBF11}" srcOrd="0" destOrd="0" presId="urn:microsoft.com/office/officeart/2005/8/layout/hierarchy2"/>
    <dgm:cxn modelId="{32AED6DA-0924-4596-B19E-945E7E78A2AD}" type="presOf" srcId="{6BE67144-FD14-420B-9289-8F9AFEBAE41E}" destId="{7B1374A1-BDBF-4ED1-AE09-6EF128216983}" srcOrd="0" destOrd="0" presId="urn:microsoft.com/office/officeart/2005/8/layout/hierarchy2"/>
    <dgm:cxn modelId="{BE77B7B5-5AE6-4BAF-8849-FBABEC7BF628}" type="presOf" srcId="{17193414-37D3-4DA6-A808-F40841EAAF0F}" destId="{420E5768-64B6-488E-B1BF-811C99FE49F4}" srcOrd="0" destOrd="0" presId="urn:microsoft.com/office/officeart/2005/8/layout/hierarchy2"/>
    <dgm:cxn modelId="{899A2654-CCFA-40B5-AAA2-95CC3C2DDD2A}" type="presOf" srcId="{559EED87-BBBC-4108-96C4-153F83EC998F}" destId="{EDE467B7-83B3-4E8A-8DEC-8AC45C6AAE80}" srcOrd="0" destOrd="0" presId="urn:microsoft.com/office/officeart/2005/8/layout/hierarchy2"/>
    <dgm:cxn modelId="{6881CB04-5723-4A8E-97D6-0C87655C7341}" type="presOf" srcId="{82F70A72-3919-46ED-8A3B-DF04CE1337D0}" destId="{96C3E450-DC84-4DAF-8143-6088D22F3CB0}" srcOrd="0" destOrd="0" presId="urn:microsoft.com/office/officeart/2005/8/layout/hierarchy2"/>
    <dgm:cxn modelId="{9BF09433-8080-471E-9A5B-9585B15D940F}" type="presOf" srcId="{BFF9E78B-429B-481F-8004-09D6316D532F}" destId="{59A120D1-0756-42ED-A7F7-ACB40F256132}" srcOrd="0" destOrd="0" presId="urn:microsoft.com/office/officeart/2005/8/layout/hierarchy2"/>
    <dgm:cxn modelId="{2C8A8FE2-9468-4F2D-855D-E8D79C10B289}" type="presOf" srcId="{C2881F23-10BA-474F-863C-6760B857D0E5}" destId="{E0FBEFF3-7403-40FD-938C-D5AD0AE0FA4E}" srcOrd="0" destOrd="0" presId="urn:microsoft.com/office/officeart/2005/8/layout/hierarchy2"/>
    <dgm:cxn modelId="{54EE4D54-6463-43AD-96AF-3ABF1231E25F}" type="presOf" srcId="{9F16916B-746D-44F4-8BF3-DB3E4D6B89CB}" destId="{DA6C163A-018A-4FD2-9D4D-643B9BF54BEC}" srcOrd="1" destOrd="0" presId="urn:microsoft.com/office/officeart/2005/8/layout/hierarchy2"/>
    <dgm:cxn modelId="{D5C2EAFA-286C-44FA-A486-6797597B7FAE}" type="presOf" srcId="{16B82DF9-1F55-4342-B968-0CAED416BEF1}" destId="{A15CAA64-DAE7-4194-A608-E9744DC14F70}" srcOrd="0" destOrd="0" presId="urn:microsoft.com/office/officeart/2005/8/layout/hierarchy2"/>
    <dgm:cxn modelId="{F5861446-A220-4E27-B5CD-4CD9FCCCC8F5}" type="presOf" srcId="{AFFF6D19-10DE-4242-A118-9298B7174D85}" destId="{F7F3576A-E024-4B08-8C07-77EBA02E9AE4}" srcOrd="0" destOrd="0" presId="urn:microsoft.com/office/officeart/2005/8/layout/hierarchy2"/>
    <dgm:cxn modelId="{765A7B86-0B76-4126-B3D7-1A6E4F5FE280}" type="presOf" srcId="{27124D84-20B2-4DF7-8E64-12A5CB2BFDA6}" destId="{D169DF4E-9AC6-4725-BBDE-13BFFDDE1243}" srcOrd="0" destOrd="0" presId="urn:microsoft.com/office/officeart/2005/8/layout/hierarchy2"/>
    <dgm:cxn modelId="{851E8C1E-2D15-4D79-8D10-0123519FED51}" type="presOf" srcId="{06FF985E-2575-42F6-9E06-1ED83BF3B76F}" destId="{1B2C7F3D-5CBC-4794-B837-9AD21DDF2526}" srcOrd="0" destOrd="0" presId="urn:microsoft.com/office/officeart/2005/8/layout/hierarchy2"/>
    <dgm:cxn modelId="{F6CA1910-FA0A-4275-8124-68627D390D2C}" type="presOf" srcId="{B7172484-6545-4DA3-86D4-CBFA8E095E05}" destId="{191C1A4C-47DB-43F1-A524-AED3F864CEAD}" srcOrd="1" destOrd="0" presId="urn:microsoft.com/office/officeart/2005/8/layout/hierarchy2"/>
    <dgm:cxn modelId="{2DCB0ECB-1C2B-4F2A-9AEE-B29FC96C992B}" type="presOf" srcId="{6BE67144-FD14-420B-9289-8F9AFEBAE41E}" destId="{E51824D8-0B3B-4E69-B528-7ABF38DA0ED5}" srcOrd="1" destOrd="0" presId="urn:microsoft.com/office/officeart/2005/8/layout/hierarchy2"/>
    <dgm:cxn modelId="{0659A9D0-7FE0-4111-96B0-B73E4E4312E2}" srcId="{6EDED195-3C49-4C46-AE45-E1186B1FD5A8}" destId="{4BA42B75-4B54-4D39-9056-73E9E56A2B23}" srcOrd="5" destOrd="0" parTransId="{053A8A8B-3691-4886-A5B3-894EE731E17C}" sibTransId="{620DCAFF-12C3-4E93-9D16-2EFE2CA09E6A}"/>
    <dgm:cxn modelId="{CF09BC3C-20B9-4B1E-9E16-64C6F0BEDE42}" type="presOf" srcId="{2FC81DC1-4359-4EFA-802C-94FC5C0F4569}" destId="{185A5CF6-8FCA-43CA-8C16-F7D29978CB32}" srcOrd="0" destOrd="0" presId="urn:microsoft.com/office/officeart/2005/8/layout/hierarchy2"/>
    <dgm:cxn modelId="{B9E1324F-E7AF-4AF2-A27C-501C3EC5FC52}" type="presOf" srcId="{125C18DF-F260-405E-92C9-5C6310C3AFBE}" destId="{3898F1F6-E495-49E7-A120-8DE692608A36}" srcOrd="1" destOrd="0" presId="urn:microsoft.com/office/officeart/2005/8/layout/hierarchy2"/>
    <dgm:cxn modelId="{335F4DA3-DD5F-4DD3-846D-0263F3A6A2DC}" srcId="{6EDED195-3C49-4C46-AE45-E1186B1FD5A8}" destId="{DED364DF-99A6-425F-B63D-6265368376F4}" srcOrd="0" destOrd="0" parTransId="{3BFDEE83-9804-4DBE-B1DF-7B1BEB741376}" sibTransId="{423856D4-202A-4331-AF96-CF8AC9037DD0}"/>
    <dgm:cxn modelId="{BF6E9795-25A9-4A73-A606-C14EB0D09441}" type="presParOf" srcId="{4F4EE639-FF2C-4845-B4A0-8B4A6C7531A0}" destId="{F2737479-6464-4ED8-9687-EEF63F347B1E}" srcOrd="0" destOrd="0" presId="urn:microsoft.com/office/officeart/2005/8/layout/hierarchy2"/>
    <dgm:cxn modelId="{BD598299-34A6-43B1-B860-B1C55CE9F3A2}" type="presParOf" srcId="{F2737479-6464-4ED8-9687-EEF63F347B1E}" destId="{299C37CB-B446-4A0A-8E24-4C1EAAE36D67}" srcOrd="0" destOrd="0" presId="urn:microsoft.com/office/officeart/2005/8/layout/hierarchy2"/>
    <dgm:cxn modelId="{5B9BA3F3-C22D-4280-8BF7-086E2B1C89C8}" type="presParOf" srcId="{F2737479-6464-4ED8-9687-EEF63F347B1E}" destId="{F4BBE207-2444-4BFB-9B48-C77DA99E1A24}" srcOrd="1" destOrd="0" presId="urn:microsoft.com/office/officeart/2005/8/layout/hierarchy2"/>
    <dgm:cxn modelId="{D15DADFB-85A7-4437-9305-C144801111C5}" type="presParOf" srcId="{F4BBE207-2444-4BFB-9B48-C77DA99E1A24}" destId="{9F562C21-79F7-47A1-8DB8-93289AE09EDC}" srcOrd="0" destOrd="0" presId="urn:microsoft.com/office/officeart/2005/8/layout/hierarchy2"/>
    <dgm:cxn modelId="{E485EBAF-857C-4487-AD5F-0A40B0345A14}" type="presParOf" srcId="{9F562C21-79F7-47A1-8DB8-93289AE09EDC}" destId="{191C1A4C-47DB-43F1-A524-AED3F864CEAD}" srcOrd="0" destOrd="0" presId="urn:microsoft.com/office/officeart/2005/8/layout/hierarchy2"/>
    <dgm:cxn modelId="{96DD4440-E8E6-4A1D-B649-16CA87E3F259}" type="presParOf" srcId="{F4BBE207-2444-4BFB-9B48-C77DA99E1A24}" destId="{51432A9C-40CD-4119-96C2-F6B3FD4E01E4}" srcOrd="1" destOrd="0" presId="urn:microsoft.com/office/officeart/2005/8/layout/hierarchy2"/>
    <dgm:cxn modelId="{805C7973-9B0F-4333-8947-1846C9AFE686}" type="presParOf" srcId="{51432A9C-40CD-4119-96C2-F6B3FD4E01E4}" destId="{1F9EA747-EC22-4779-93DA-A27B6B25DF4F}" srcOrd="0" destOrd="0" presId="urn:microsoft.com/office/officeart/2005/8/layout/hierarchy2"/>
    <dgm:cxn modelId="{EE6CBB6A-EEFA-491D-8C80-28B5A55771B1}" type="presParOf" srcId="{51432A9C-40CD-4119-96C2-F6B3FD4E01E4}" destId="{91C8D5CC-CB03-493E-BEB9-35D4235E3036}" srcOrd="1" destOrd="0" presId="urn:microsoft.com/office/officeart/2005/8/layout/hierarchy2"/>
    <dgm:cxn modelId="{3824DCE0-91BA-444E-98EC-96F92EBB1C4A}" type="presParOf" srcId="{91C8D5CC-CB03-493E-BEB9-35D4235E3036}" destId="{99AC772F-BDA2-4D77-9103-8CEF8DF34B8B}" srcOrd="0" destOrd="0" presId="urn:microsoft.com/office/officeart/2005/8/layout/hierarchy2"/>
    <dgm:cxn modelId="{A16C98EE-59C7-4636-A69F-D513432125C4}" type="presParOf" srcId="{99AC772F-BDA2-4D77-9103-8CEF8DF34B8B}" destId="{9E31C4B9-1AB0-4BBF-878A-654E9DD497C5}" srcOrd="0" destOrd="0" presId="urn:microsoft.com/office/officeart/2005/8/layout/hierarchy2"/>
    <dgm:cxn modelId="{964BF911-2F1C-4F31-AE63-168F70B82BBA}" type="presParOf" srcId="{91C8D5CC-CB03-493E-BEB9-35D4235E3036}" destId="{4D3A9B39-6702-4F0A-BED9-F229DEF4F360}" srcOrd="1" destOrd="0" presId="urn:microsoft.com/office/officeart/2005/8/layout/hierarchy2"/>
    <dgm:cxn modelId="{06FD6DDE-0028-454B-BF56-67E0A86F92FD}" type="presParOf" srcId="{4D3A9B39-6702-4F0A-BED9-F229DEF4F360}" destId="{102134D4-57F8-483A-8895-F3B8CDDB6BB8}" srcOrd="0" destOrd="0" presId="urn:microsoft.com/office/officeart/2005/8/layout/hierarchy2"/>
    <dgm:cxn modelId="{82C0F8EC-4D6F-41CC-9748-C8AB92ECBAA6}" type="presParOf" srcId="{4D3A9B39-6702-4F0A-BED9-F229DEF4F360}" destId="{506DD1AE-062C-4132-8F3E-11C22577FB5E}" srcOrd="1" destOrd="0" presId="urn:microsoft.com/office/officeart/2005/8/layout/hierarchy2"/>
    <dgm:cxn modelId="{52B6C7CA-6B58-4550-8431-91CD4BA306D7}" type="presParOf" srcId="{506DD1AE-062C-4132-8F3E-11C22577FB5E}" destId="{A59E0424-2272-4AD8-A39C-85925BCE7FDE}" srcOrd="0" destOrd="0" presId="urn:microsoft.com/office/officeart/2005/8/layout/hierarchy2"/>
    <dgm:cxn modelId="{CE40545E-3701-47A9-A085-A4F751EBFC52}" type="presParOf" srcId="{A59E0424-2272-4AD8-A39C-85925BCE7FDE}" destId="{DD26EC37-72C8-4CDC-9426-6EC2768816AA}" srcOrd="0" destOrd="0" presId="urn:microsoft.com/office/officeart/2005/8/layout/hierarchy2"/>
    <dgm:cxn modelId="{4C43E06A-8BBA-4675-9971-04B1B1195A19}" type="presParOf" srcId="{506DD1AE-062C-4132-8F3E-11C22577FB5E}" destId="{3119D477-1B7A-49EF-B961-EE62B429E2A8}" srcOrd="1" destOrd="0" presId="urn:microsoft.com/office/officeart/2005/8/layout/hierarchy2"/>
    <dgm:cxn modelId="{B4159E2D-403B-4206-8DAA-0A9839C93805}" type="presParOf" srcId="{3119D477-1B7A-49EF-B961-EE62B429E2A8}" destId="{B3842312-2262-4479-BE23-172631693F6B}" srcOrd="0" destOrd="0" presId="urn:microsoft.com/office/officeart/2005/8/layout/hierarchy2"/>
    <dgm:cxn modelId="{430B39E4-6EF6-466B-8031-65F5900E122C}" type="presParOf" srcId="{3119D477-1B7A-49EF-B961-EE62B429E2A8}" destId="{140BEA49-189C-48E0-A9B9-B0C5A5C8AC08}" srcOrd="1" destOrd="0" presId="urn:microsoft.com/office/officeart/2005/8/layout/hierarchy2"/>
    <dgm:cxn modelId="{DD7707BE-8A57-4866-878A-89DD9C8AF90D}" type="presParOf" srcId="{140BEA49-189C-48E0-A9B9-B0C5A5C8AC08}" destId="{C0531F0C-7F49-4ECD-B751-4A3ABACB6A61}" srcOrd="0" destOrd="0" presId="urn:microsoft.com/office/officeart/2005/8/layout/hierarchy2"/>
    <dgm:cxn modelId="{5BD24ED7-0677-4C7E-BC1B-F05374AA29FE}" type="presParOf" srcId="{C0531F0C-7F49-4ECD-B751-4A3ABACB6A61}" destId="{201103F7-FA7F-4800-9C58-5D7283C0928A}" srcOrd="0" destOrd="0" presId="urn:microsoft.com/office/officeart/2005/8/layout/hierarchy2"/>
    <dgm:cxn modelId="{682EBAB8-4096-4DBF-8648-42775BAD785F}" type="presParOf" srcId="{140BEA49-189C-48E0-A9B9-B0C5A5C8AC08}" destId="{0F7EC6C7-BE41-473B-A1C7-6FCDBA684A2D}" srcOrd="1" destOrd="0" presId="urn:microsoft.com/office/officeart/2005/8/layout/hierarchy2"/>
    <dgm:cxn modelId="{7D5B8CAA-355C-4A02-AA80-F35B795B9085}" type="presParOf" srcId="{0F7EC6C7-BE41-473B-A1C7-6FCDBA684A2D}" destId="{02F774E9-AE45-41B4-8241-884C1D7FC33B}" srcOrd="0" destOrd="0" presId="urn:microsoft.com/office/officeart/2005/8/layout/hierarchy2"/>
    <dgm:cxn modelId="{CC1A9CC7-CE4D-411E-8E6A-9DD7D4A3C4EB}" type="presParOf" srcId="{0F7EC6C7-BE41-473B-A1C7-6FCDBA684A2D}" destId="{BBD0BBEF-8191-412C-8525-70E22496ABC1}" srcOrd="1" destOrd="0" presId="urn:microsoft.com/office/officeart/2005/8/layout/hierarchy2"/>
    <dgm:cxn modelId="{C8AB7E08-CD8D-446F-B2FD-337D7D19AC08}" type="presParOf" srcId="{140BEA49-189C-48E0-A9B9-B0C5A5C8AC08}" destId="{455B42CC-0EC6-4267-87F3-235427525525}" srcOrd="2" destOrd="0" presId="urn:microsoft.com/office/officeart/2005/8/layout/hierarchy2"/>
    <dgm:cxn modelId="{BF3AFF02-166E-477B-9DE0-510CF41071D2}" type="presParOf" srcId="{455B42CC-0EC6-4267-87F3-235427525525}" destId="{4840A413-9229-4A93-921A-622166D2B8AB}" srcOrd="0" destOrd="0" presId="urn:microsoft.com/office/officeart/2005/8/layout/hierarchy2"/>
    <dgm:cxn modelId="{F4A8CA1D-CDAF-4C98-9E2D-C077CED6D17F}" type="presParOf" srcId="{140BEA49-189C-48E0-A9B9-B0C5A5C8AC08}" destId="{461C165C-90A3-4202-B3FD-5214C1CC7505}" srcOrd="3" destOrd="0" presId="urn:microsoft.com/office/officeart/2005/8/layout/hierarchy2"/>
    <dgm:cxn modelId="{62FA9275-2A60-4F0F-AFFA-F3CCD8F996CF}" type="presParOf" srcId="{461C165C-90A3-4202-B3FD-5214C1CC7505}" destId="{F7F3576A-E024-4B08-8C07-77EBA02E9AE4}" srcOrd="0" destOrd="0" presId="urn:microsoft.com/office/officeart/2005/8/layout/hierarchy2"/>
    <dgm:cxn modelId="{A7BF5CC2-F73E-4865-8EB5-E1CBFB88DFE1}" type="presParOf" srcId="{461C165C-90A3-4202-B3FD-5214C1CC7505}" destId="{C172679F-36FF-46F7-99DE-2C9D3504BFD0}" srcOrd="1" destOrd="0" presId="urn:microsoft.com/office/officeart/2005/8/layout/hierarchy2"/>
    <dgm:cxn modelId="{07F39CB5-C945-48AA-A246-59B72B6C8B5B}" type="presParOf" srcId="{506DD1AE-062C-4132-8F3E-11C22577FB5E}" destId="{F7DD938C-5BDE-4340-A072-17C37BA17F7A}" srcOrd="2" destOrd="0" presId="urn:microsoft.com/office/officeart/2005/8/layout/hierarchy2"/>
    <dgm:cxn modelId="{E367FD94-40E2-443D-ADB7-AE34D57E06A6}" type="presParOf" srcId="{F7DD938C-5BDE-4340-A072-17C37BA17F7A}" destId="{56E5D39D-AF0A-40C4-86BD-1DECC98AD850}" srcOrd="0" destOrd="0" presId="urn:microsoft.com/office/officeart/2005/8/layout/hierarchy2"/>
    <dgm:cxn modelId="{9683D5B5-23C2-47EF-8F91-5B7BB9C84D65}" type="presParOf" srcId="{506DD1AE-062C-4132-8F3E-11C22577FB5E}" destId="{540D9F5F-B941-4FE9-9251-49FBF2C528CF}" srcOrd="3" destOrd="0" presId="urn:microsoft.com/office/officeart/2005/8/layout/hierarchy2"/>
    <dgm:cxn modelId="{85FEE9B8-FF1C-49A0-9A52-5BBAAD550C03}" type="presParOf" srcId="{540D9F5F-B941-4FE9-9251-49FBF2C528CF}" destId="{0FABF414-048D-4E84-99CF-7C8EB8EF581C}" srcOrd="0" destOrd="0" presId="urn:microsoft.com/office/officeart/2005/8/layout/hierarchy2"/>
    <dgm:cxn modelId="{FC6BBCFD-1273-426E-952B-21C677DD7F9E}" type="presParOf" srcId="{540D9F5F-B941-4FE9-9251-49FBF2C528CF}" destId="{1B90E0D0-6949-473C-A29B-06ED20931DCA}" srcOrd="1" destOrd="0" presId="urn:microsoft.com/office/officeart/2005/8/layout/hierarchy2"/>
    <dgm:cxn modelId="{E6418D6C-32EA-4551-B500-1062E77A5AC9}" type="presParOf" srcId="{1B90E0D0-6949-473C-A29B-06ED20931DCA}" destId="{E3DA9482-BFA3-4128-9B61-144CFA28E0A5}" srcOrd="0" destOrd="0" presId="urn:microsoft.com/office/officeart/2005/8/layout/hierarchy2"/>
    <dgm:cxn modelId="{5C049C08-4E33-4825-BDB0-E567251651BA}" type="presParOf" srcId="{E3DA9482-BFA3-4128-9B61-144CFA28E0A5}" destId="{F6320EA2-29CC-492F-B9B7-09C4E15B4371}" srcOrd="0" destOrd="0" presId="urn:microsoft.com/office/officeart/2005/8/layout/hierarchy2"/>
    <dgm:cxn modelId="{6D7736F2-D952-4CD0-9818-85B8D1A97070}" type="presParOf" srcId="{1B90E0D0-6949-473C-A29B-06ED20931DCA}" destId="{AE0D79FC-C8B4-4196-9771-AFEEE5255633}" srcOrd="1" destOrd="0" presId="urn:microsoft.com/office/officeart/2005/8/layout/hierarchy2"/>
    <dgm:cxn modelId="{0F8B1168-C0FE-4A44-B5E0-4736E8B6F64D}" type="presParOf" srcId="{AE0D79FC-C8B4-4196-9771-AFEEE5255633}" destId="{A15CAA64-DAE7-4194-A608-E9744DC14F70}" srcOrd="0" destOrd="0" presId="urn:microsoft.com/office/officeart/2005/8/layout/hierarchy2"/>
    <dgm:cxn modelId="{5204BE4F-FC05-4AC7-9C42-1E40E02B2A66}" type="presParOf" srcId="{AE0D79FC-C8B4-4196-9771-AFEEE5255633}" destId="{D54C304C-0891-41DD-A6B5-A9EB349E858D}" srcOrd="1" destOrd="0" presId="urn:microsoft.com/office/officeart/2005/8/layout/hierarchy2"/>
    <dgm:cxn modelId="{990100EB-5845-4C2C-A43A-621F0A5280C5}" type="presParOf" srcId="{1B90E0D0-6949-473C-A29B-06ED20931DCA}" destId="{79207984-B8D8-40DA-B2D9-82C6B781E282}" srcOrd="2" destOrd="0" presId="urn:microsoft.com/office/officeart/2005/8/layout/hierarchy2"/>
    <dgm:cxn modelId="{B3E3221D-C762-4091-93EB-DDD26DFE3872}" type="presParOf" srcId="{79207984-B8D8-40DA-B2D9-82C6B781E282}" destId="{DBDBEBC6-41B9-4A01-92B2-4EA00C11E0DB}" srcOrd="0" destOrd="0" presId="urn:microsoft.com/office/officeart/2005/8/layout/hierarchy2"/>
    <dgm:cxn modelId="{1E7CDF47-CED7-4A91-A3AA-EACCBC047FB5}" type="presParOf" srcId="{1B90E0D0-6949-473C-A29B-06ED20931DCA}" destId="{85500F0E-04E0-424B-87ED-CBE09020FF6A}" srcOrd="3" destOrd="0" presId="urn:microsoft.com/office/officeart/2005/8/layout/hierarchy2"/>
    <dgm:cxn modelId="{7C04F1E5-3C21-4162-A36D-E829703425D0}" type="presParOf" srcId="{85500F0E-04E0-424B-87ED-CBE09020FF6A}" destId="{C433CE84-AFC5-405F-B27A-86EEFBAFE813}" srcOrd="0" destOrd="0" presId="urn:microsoft.com/office/officeart/2005/8/layout/hierarchy2"/>
    <dgm:cxn modelId="{40E1EC32-66DC-444E-8209-E1008A652E0B}" type="presParOf" srcId="{85500F0E-04E0-424B-87ED-CBE09020FF6A}" destId="{D670A438-4AC9-4168-9BF2-4B1E282015EA}" srcOrd="1" destOrd="0" presId="urn:microsoft.com/office/officeart/2005/8/layout/hierarchy2"/>
    <dgm:cxn modelId="{141D8449-FDD5-4C4D-87EA-F851E45BAEB8}" type="presParOf" srcId="{91C8D5CC-CB03-493E-BEB9-35D4235E3036}" destId="{91761DE0-BAD6-4B11-9BDD-E585B92D93B2}" srcOrd="2" destOrd="0" presId="urn:microsoft.com/office/officeart/2005/8/layout/hierarchy2"/>
    <dgm:cxn modelId="{04E04A44-8509-4919-8E02-B72ED4FEDBB0}" type="presParOf" srcId="{91761DE0-BAD6-4B11-9BDD-E585B92D93B2}" destId="{DA6C163A-018A-4FD2-9D4D-643B9BF54BEC}" srcOrd="0" destOrd="0" presId="urn:microsoft.com/office/officeart/2005/8/layout/hierarchy2"/>
    <dgm:cxn modelId="{59FDD7AE-A318-4C81-9B7C-098BFAAF9B63}" type="presParOf" srcId="{91C8D5CC-CB03-493E-BEB9-35D4235E3036}" destId="{4C4B7788-7DFC-4FA4-801C-071157B05294}" srcOrd="3" destOrd="0" presId="urn:microsoft.com/office/officeart/2005/8/layout/hierarchy2"/>
    <dgm:cxn modelId="{7F324CB3-D20B-435A-B335-933A8EE0D295}" type="presParOf" srcId="{4C4B7788-7DFC-4FA4-801C-071157B05294}" destId="{721300C9-01B2-4552-941D-BD99E9CFC105}" srcOrd="0" destOrd="0" presId="urn:microsoft.com/office/officeart/2005/8/layout/hierarchy2"/>
    <dgm:cxn modelId="{A397B10B-7B9C-4854-BAA0-DC4ABA03E03D}" type="presParOf" srcId="{4C4B7788-7DFC-4FA4-801C-071157B05294}" destId="{60318B87-A63E-4F4F-8032-6BE63A518193}" srcOrd="1" destOrd="0" presId="urn:microsoft.com/office/officeart/2005/8/layout/hierarchy2"/>
    <dgm:cxn modelId="{CB3C543D-73F1-4F79-8CB1-E0B26F5520EC}" type="presParOf" srcId="{60318B87-A63E-4F4F-8032-6BE63A518193}" destId="{5D8CA394-57DA-43D0-96E9-D1CC19ED95AA}" srcOrd="0" destOrd="0" presId="urn:microsoft.com/office/officeart/2005/8/layout/hierarchy2"/>
    <dgm:cxn modelId="{F3C019F1-D9A6-4934-A920-C225FFACC5AD}" type="presParOf" srcId="{5D8CA394-57DA-43D0-96E9-D1CC19ED95AA}" destId="{CE6F0EFD-A55D-4B7A-9133-E9171F288C9B}" srcOrd="0" destOrd="0" presId="urn:microsoft.com/office/officeart/2005/8/layout/hierarchy2"/>
    <dgm:cxn modelId="{91E96F90-C66D-4D03-BCA8-7B458BEFAAA9}" type="presParOf" srcId="{60318B87-A63E-4F4F-8032-6BE63A518193}" destId="{4BC5BED5-A307-4CAD-975D-BB0EC65178C2}" srcOrd="1" destOrd="0" presId="urn:microsoft.com/office/officeart/2005/8/layout/hierarchy2"/>
    <dgm:cxn modelId="{F8BB6F9A-93D7-490A-A3AB-E20114E06E84}" type="presParOf" srcId="{4BC5BED5-A307-4CAD-975D-BB0EC65178C2}" destId="{690AEAEE-AB8F-44EF-B6D7-D550EAA225FD}" srcOrd="0" destOrd="0" presId="urn:microsoft.com/office/officeart/2005/8/layout/hierarchy2"/>
    <dgm:cxn modelId="{8FBD4F70-B184-4179-BEE1-A85B9EEC99DB}" type="presParOf" srcId="{4BC5BED5-A307-4CAD-975D-BB0EC65178C2}" destId="{A115586F-93F4-4D70-A5B4-8E93417B4721}" srcOrd="1" destOrd="0" presId="urn:microsoft.com/office/officeart/2005/8/layout/hierarchy2"/>
    <dgm:cxn modelId="{E54512A2-8319-417F-8C1B-D2D1AFE10140}" type="presParOf" srcId="{A115586F-93F4-4D70-A5B4-8E93417B4721}" destId="{ECD464A4-45B5-49F8-B1E3-0781E30CDE78}" srcOrd="0" destOrd="0" presId="urn:microsoft.com/office/officeart/2005/8/layout/hierarchy2"/>
    <dgm:cxn modelId="{427276E1-6D24-47D9-8927-FD16EC0ACCF1}" type="presParOf" srcId="{ECD464A4-45B5-49F8-B1E3-0781E30CDE78}" destId="{3E541EA4-9877-403D-9C24-5D88FD358763}" srcOrd="0" destOrd="0" presId="urn:microsoft.com/office/officeart/2005/8/layout/hierarchy2"/>
    <dgm:cxn modelId="{028C0AE2-D5EF-4AEE-933E-249915D1B656}" type="presParOf" srcId="{A115586F-93F4-4D70-A5B4-8E93417B4721}" destId="{56526243-CDDB-48EC-A593-271AE97C924E}" srcOrd="1" destOrd="0" presId="urn:microsoft.com/office/officeart/2005/8/layout/hierarchy2"/>
    <dgm:cxn modelId="{F92A1FB6-01A7-420F-B308-7EAFEA815772}" type="presParOf" srcId="{56526243-CDDB-48EC-A593-271AE97C924E}" destId="{59A120D1-0756-42ED-A7F7-ACB40F256132}" srcOrd="0" destOrd="0" presId="urn:microsoft.com/office/officeart/2005/8/layout/hierarchy2"/>
    <dgm:cxn modelId="{8DE5228A-3711-4BEB-BFBE-A4B87BD1B5F1}" type="presParOf" srcId="{56526243-CDDB-48EC-A593-271AE97C924E}" destId="{1BA18621-3DCD-4B9D-A367-F8B357BECB9D}" srcOrd="1" destOrd="0" presId="urn:microsoft.com/office/officeart/2005/8/layout/hierarchy2"/>
    <dgm:cxn modelId="{D62916F1-74A9-49E9-B564-4077D6FA43CD}" type="presParOf" srcId="{A115586F-93F4-4D70-A5B4-8E93417B4721}" destId="{CAEA1438-47DA-4E3A-9B01-580CB3CF8E8E}" srcOrd="2" destOrd="0" presId="urn:microsoft.com/office/officeart/2005/8/layout/hierarchy2"/>
    <dgm:cxn modelId="{13F08965-BE29-4FA9-BA74-A79074116CC7}" type="presParOf" srcId="{CAEA1438-47DA-4E3A-9B01-580CB3CF8E8E}" destId="{43627A8B-03A8-4AEF-BB56-87ADEE484C5A}" srcOrd="0" destOrd="0" presId="urn:microsoft.com/office/officeart/2005/8/layout/hierarchy2"/>
    <dgm:cxn modelId="{A288EFF5-129A-4C38-8A05-6C8CC1497026}" type="presParOf" srcId="{A115586F-93F4-4D70-A5B4-8E93417B4721}" destId="{C70B3257-F9B3-4183-B821-E83F1D394AD9}" srcOrd="3" destOrd="0" presId="urn:microsoft.com/office/officeart/2005/8/layout/hierarchy2"/>
    <dgm:cxn modelId="{56F5431F-EB3C-4223-95EE-C4B00D874D84}" type="presParOf" srcId="{C70B3257-F9B3-4183-B821-E83F1D394AD9}" destId="{7737BFA4-E8AD-4279-8540-FA1C07016501}" srcOrd="0" destOrd="0" presId="urn:microsoft.com/office/officeart/2005/8/layout/hierarchy2"/>
    <dgm:cxn modelId="{0C632CB9-F065-4BC2-AB5C-D6F7F121F455}" type="presParOf" srcId="{C70B3257-F9B3-4183-B821-E83F1D394AD9}" destId="{E30421CD-EA94-4010-8679-E1C37C5A6961}" srcOrd="1" destOrd="0" presId="urn:microsoft.com/office/officeart/2005/8/layout/hierarchy2"/>
    <dgm:cxn modelId="{94706C03-25A2-49E7-AA82-56397C7F42F1}" type="presParOf" srcId="{60318B87-A63E-4F4F-8032-6BE63A518193}" destId="{F22DC8AE-BFCB-494D-BFE6-EB272042B209}" srcOrd="2" destOrd="0" presId="urn:microsoft.com/office/officeart/2005/8/layout/hierarchy2"/>
    <dgm:cxn modelId="{F4E8F621-C20D-4AF4-92A4-E9AF3DEBC4BC}" type="presParOf" srcId="{F22DC8AE-BFCB-494D-BFE6-EB272042B209}" destId="{C621EAAD-71DE-4E5D-8FD6-90129024CEF7}" srcOrd="0" destOrd="0" presId="urn:microsoft.com/office/officeart/2005/8/layout/hierarchy2"/>
    <dgm:cxn modelId="{CC51FD6C-8A86-4E7C-A3AF-764C3A40833A}" type="presParOf" srcId="{60318B87-A63E-4F4F-8032-6BE63A518193}" destId="{7479B2DE-B60D-4E9D-9D2C-12E17E43F053}" srcOrd="3" destOrd="0" presId="urn:microsoft.com/office/officeart/2005/8/layout/hierarchy2"/>
    <dgm:cxn modelId="{21F7BDE4-EF00-4DA4-9F0A-9FEC8D8A7287}" type="presParOf" srcId="{7479B2DE-B60D-4E9D-9D2C-12E17E43F053}" destId="{6CAFCAAC-E8BE-40E1-8D4E-3E299E8119E6}" srcOrd="0" destOrd="0" presId="urn:microsoft.com/office/officeart/2005/8/layout/hierarchy2"/>
    <dgm:cxn modelId="{485A6A09-DACD-48DE-A470-C6D6ECD6540E}" type="presParOf" srcId="{7479B2DE-B60D-4E9D-9D2C-12E17E43F053}" destId="{3E4C33C5-1C57-4FD9-A770-E1645525859F}" srcOrd="1" destOrd="0" presId="urn:microsoft.com/office/officeart/2005/8/layout/hierarchy2"/>
    <dgm:cxn modelId="{EBAE2757-ACDB-4059-95A2-2DCE6EC40563}" type="presParOf" srcId="{3E4C33C5-1C57-4FD9-A770-E1645525859F}" destId="{7B1374A1-BDBF-4ED1-AE09-6EF128216983}" srcOrd="0" destOrd="0" presId="urn:microsoft.com/office/officeart/2005/8/layout/hierarchy2"/>
    <dgm:cxn modelId="{DD5A51C1-112A-426B-B1F8-FA729461A9B1}" type="presParOf" srcId="{7B1374A1-BDBF-4ED1-AE09-6EF128216983}" destId="{E51824D8-0B3B-4E69-B528-7ABF38DA0ED5}" srcOrd="0" destOrd="0" presId="urn:microsoft.com/office/officeart/2005/8/layout/hierarchy2"/>
    <dgm:cxn modelId="{6C81A4C9-3A48-41E2-B875-B5169AADE59A}" type="presParOf" srcId="{3E4C33C5-1C57-4FD9-A770-E1645525859F}" destId="{AD5FBB4D-E6AA-437F-9B90-71D1BED87553}" srcOrd="1" destOrd="0" presId="urn:microsoft.com/office/officeart/2005/8/layout/hierarchy2"/>
    <dgm:cxn modelId="{455BEE41-FF0B-4051-9FB8-1A48CA795274}" type="presParOf" srcId="{AD5FBB4D-E6AA-437F-9B90-71D1BED87553}" destId="{5BA447A7-B964-43EA-8602-CC1C367983C5}" srcOrd="0" destOrd="0" presId="urn:microsoft.com/office/officeart/2005/8/layout/hierarchy2"/>
    <dgm:cxn modelId="{F2BAE700-9EF0-4DF5-934F-8EC35696E7A5}" type="presParOf" srcId="{AD5FBB4D-E6AA-437F-9B90-71D1BED87553}" destId="{A57E8DF5-AE46-4333-940E-F5EE1C2C98BE}" srcOrd="1" destOrd="0" presId="urn:microsoft.com/office/officeart/2005/8/layout/hierarchy2"/>
    <dgm:cxn modelId="{3EEEDA37-4727-40EF-9997-B155F58A201D}" type="presParOf" srcId="{3E4C33C5-1C57-4FD9-A770-E1645525859F}" destId="{EDF27F15-9434-44F4-B6D7-72D3E87C2958}" srcOrd="2" destOrd="0" presId="urn:microsoft.com/office/officeart/2005/8/layout/hierarchy2"/>
    <dgm:cxn modelId="{4AE2B488-EDF9-4717-80A4-5F79535292E8}" type="presParOf" srcId="{EDF27F15-9434-44F4-B6D7-72D3E87C2958}" destId="{6D818013-B359-4D41-86EE-530A3A4DE1C5}" srcOrd="0" destOrd="0" presId="urn:microsoft.com/office/officeart/2005/8/layout/hierarchy2"/>
    <dgm:cxn modelId="{66C42F1E-C2C8-44F5-994A-A1FF9C2D8BC0}" type="presParOf" srcId="{3E4C33C5-1C57-4FD9-A770-E1645525859F}" destId="{B577449E-F0E7-427F-A2B1-F756E9ABC519}" srcOrd="3" destOrd="0" presId="urn:microsoft.com/office/officeart/2005/8/layout/hierarchy2"/>
    <dgm:cxn modelId="{57D51E5A-D514-46A6-8AA4-4A306A514DDC}" type="presParOf" srcId="{B577449E-F0E7-427F-A2B1-F756E9ABC519}" destId="{0A3DE29F-F856-4D0C-BB2D-37F49F821367}" srcOrd="0" destOrd="0" presId="urn:microsoft.com/office/officeart/2005/8/layout/hierarchy2"/>
    <dgm:cxn modelId="{846B4677-A4C0-4CA2-9FCD-935F21582079}" type="presParOf" srcId="{B577449E-F0E7-427F-A2B1-F756E9ABC519}" destId="{128E4FDD-FA5F-464F-8A2D-EE7128436499}" srcOrd="1" destOrd="0" presId="urn:microsoft.com/office/officeart/2005/8/layout/hierarchy2"/>
    <dgm:cxn modelId="{DB6BB3CA-5731-4902-AB80-E0C300AA99AA}" type="presParOf" srcId="{F4BBE207-2444-4BFB-9B48-C77DA99E1A24}" destId="{72D16EDD-5568-4B3E-ACCC-66FFA59053D2}" srcOrd="2" destOrd="0" presId="urn:microsoft.com/office/officeart/2005/8/layout/hierarchy2"/>
    <dgm:cxn modelId="{E69859F5-A404-4A1C-B95E-777FA3AFCDDA}" type="presParOf" srcId="{72D16EDD-5568-4B3E-ACCC-66FFA59053D2}" destId="{D9924B92-80B2-4A32-BB9A-0C2700171FC0}" srcOrd="0" destOrd="0" presId="urn:microsoft.com/office/officeart/2005/8/layout/hierarchy2"/>
    <dgm:cxn modelId="{1C29A27C-1D31-44CB-B6E4-AC589DA56CCB}" type="presParOf" srcId="{F4BBE207-2444-4BFB-9B48-C77DA99E1A24}" destId="{5233A2CB-110D-48E3-90F5-2844569B129D}" srcOrd="3" destOrd="0" presId="urn:microsoft.com/office/officeart/2005/8/layout/hierarchy2"/>
    <dgm:cxn modelId="{988D3965-DDA4-4911-8C4F-0DDD0BD2217C}" type="presParOf" srcId="{5233A2CB-110D-48E3-90F5-2844569B129D}" destId="{17F15C36-4519-4F9C-8984-56E84822C226}" srcOrd="0" destOrd="0" presId="urn:microsoft.com/office/officeart/2005/8/layout/hierarchy2"/>
    <dgm:cxn modelId="{175A5171-488E-49EB-9DDA-D452DD7A7492}" type="presParOf" srcId="{5233A2CB-110D-48E3-90F5-2844569B129D}" destId="{64A826CD-C690-4587-9434-57F2E40A8FBA}" srcOrd="1" destOrd="0" presId="urn:microsoft.com/office/officeart/2005/8/layout/hierarchy2"/>
    <dgm:cxn modelId="{2FE4F5C5-C755-4FEB-A99C-2527C70AEF9E}" type="presParOf" srcId="{64A826CD-C690-4587-9434-57F2E40A8FBA}" destId="{FDC8A8A8-42BC-44AB-A2E1-02F0F0A7466C}" srcOrd="0" destOrd="0" presId="urn:microsoft.com/office/officeart/2005/8/layout/hierarchy2"/>
    <dgm:cxn modelId="{4CD2FBA6-A26F-40DA-AA17-F7FA9F680301}" type="presParOf" srcId="{FDC8A8A8-42BC-44AB-A2E1-02F0F0A7466C}" destId="{AC9F0D55-C77C-4525-A20F-3B01A6221A6F}" srcOrd="0" destOrd="0" presId="urn:microsoft.com/office/officeart/2005/8/layout/hierarchy2"/>
    <dgm:cxn modelId="{D75296AA-B9F8-4667-BFC4-B25D0DE398BD}" type="presParOf" srcId="{64A826CD-C690-4587-9434-57F2E40A8FBA}" destId="{F901A0C6-43A6-4181-AAB3-411DFF1B4642}" srcOrd="1" destOrd="0" presId="urn:microsoft.com/office/officeart/2005/8/layout/hierarchy2"/>
    <dgm:cxn modelId="{2F0D3970-7E06-4A85-ADA6-835BCE8A1DCE}" type="presParOf" srcId="{F901A0C6-43A6-4181-AAB3-411DFF1B4642}" destId="{EA4C315B-46EE-4262-91DE-6DEB6A7C01E9}" srcOrd="0" destOrd="0" presId="urn:microsoft.com/office/officeart/2005/8/layout/hierarchy2"/>
    <dgm:cxn modelId="{02655827-3F23-4CFC-B274-C491609F72C5}" type="presParOf" srcId="{F901A0C6-43A6-4181-AAB3-411DFF1B4642}" destId="{AD405964-3E5E-485C-AF8D-A29AA5A61426}" srcOrd="1" destOrd="0" presId="urn:microsoft.com/office/officeart/2005/8/layout/hierarchy2"/>
    <dgm:cxn modelId="{6386A0BF-1554-40C7-8B62-E7BDD27BD8DB}" type="presParOf" srcId="{AD405964-3E5E-485C-AF8D-A29AA5A61426}" destId="{185A5CF6-8FCA-43CA-8C16-F7D29978CB32}" srcOrd="0" destOrd="0" presId="urn:microsoft.com/office/officeart/2005/8/layout/hierarchy2"/>
    <dgm:cxn modelId="{3824A178-2C2C-4204-A1A8-CF76EC4E8D3F}" type="presParOf" srcId="{185A5CF6-8FCA-43CA-8C16-F7D29978CB32}" destId="{A512445C-1B90-4D24-A55E-1D0F1EBC7E61}" srcOrd="0" destOrd="0" presId="urn:microsoft.com/office/officeart/2005/8/layout/hierarchy2"/>
    <dgm:cxn modelId="{DB78D8D3-B9F7-45CB-8306-C557F85A2D5B}" type="presParOf" srcId="{AD405964-3E5E-485C-AF8D-A29AA5A61426}" destId="{E58DCD71-78B4-4CC9-9668-D7C3C5B388ED}" srcOrd="1" destOrd="0" presId="urn:microsoft.com/office/officeart/2005/8/layout/hierarchy2"/>
    <dgm:cxn modelId="{A1DC050B-18CD-46C0-A99D-F02F415BFD1A}" type="presParOf" srcId="{E58DCD71-78B4-4CC9-9668-D7C3C5B388ED}" destId="{5771CD6C-34B1-402B-8CAC-348B773983E9}" srcOrd="0" destOrd="0" presId="urn:microsoft.com/office/officeart/2005/8/layout/hierarchy2"/>
    <dgm:cxn modelId="{4D429DAA-A995-4D85-AAD4-65875C5CA3B0}" type="presParOf" srcId="{E58DCD71-78B4-4CC9-9668-D7C3C5B388ED}" destId="{ACACD18F-9F0D-455F-BB26-1B4159839BE4}" srcOrd="1" destOrd="0" presId="urn:microsoft.com/office/officeart/2005/8/layout/hierarchy2"/>
    <dgm:cxn modelId="{3B5F6315-71B3-4529-BAB3-EF44C98C0B41}" type="presParOf" srcId="{ACACD18F-9F0D-455F-BB26-1B4159839BE4}" destId="{8DFA0A42-2459-4E3B-8157-375A9EC8A6DC}" srcOrd="0" destOrd="0" presId="urn:microsoft.com/office/officeart/2005/8/layout/hierarchy2"/>
    <dgm:cxn modelId="{80FC70FE-3C09-42FE-8839-F63C9743C90A}" type="presParOf" srcId="{8DFA0A42-2459-4E3B-8157-375A9EC8A6DC}" destId="{179CB237-6BA3-46E6-A2B9-6A03C130A04B}" srcOrd="0" destOrd="0" presId="urn:microsoft.com/office/officeart/2005/8/layout/hierarchy2"/>
    <dgm:cxn modelId="{08F43553-457B-4A83-9060-D171FABFE522}" type="presParOf" srcId="{ACACD18F-9F0D-455F-BB26-1B4159839BE4}" destId="{6DB58AEF-BF07-4A1E-9A04-6B90C3903666}" srcOrd="1" destOrd="0" presId="urn:microsoft.com/office/officeart/2005/8/layout/hierarchy2"/>
    <dgm:cxn modelId="{B536BD53-311C-4A98-B642-A2439FD0BD3E}" type="presParOf" srcId="{6DB58AEF-BF07-4A1E-9A04-6B90C3903666}" destId="{EDE467B7-83B3-4E8A-8DEC-8AC45C6AAE80}" srcOrd="0" destOrd="0" presId="urn:microsoft.com/office/officeart/2005/8/layout/hierarchy2"/>
    <dgm:cxn modelId="{61F17B71-6A39-4CA4-8BF5-C7342B698282}" type="presParOf" srcId="{6DB58AEF-BF07-4A1E-9A04-6B90C3903666}" destId="{E71C1174-5C6C-464F-A5B0-D176CA8D775C}" srcOrd="1" destOrd="0" presId="urn:microsoft.com/office/officeart/2005/8/layout/hierarchy2"/>
    <dgm:cxn modelId="{CD5D9883-D89A-4E37-BD98-39F6637E7310}" type="presParOf" srcId="{ACACD18F-9F0D-455F-BB26-1B4159839BE4}" destId="{5D1E10CE-ED61-4E24-A974-1AC56A2A4284}" srcOrd="2" destOrd="0" presId="urn:microsoft.com/office/officeart/2005/8/layout/hierarchy2"/>
    <dgm:cxn modelId="{B7E2F207-BE37-4C2E-9C66-A9FC0170F8E2}" type="presParOf" srcId="{5D1E10CE-ED61-4E24-A974-1AC56A2A4284}" destId="{5CBD20BD-A684-4E53-ACCD-8D376958BFF5}" srcOrd="0" destOrd="0" presId="urn:microsoft.com/office/officeart/2005/8/layout/hierarchy2"/>
    <dgm:cxn modelId="{CD47C813-AD4F-44F7-8B88-DA361D79A0D9}" type="presParOf" srcId="{ACACD18F-9F0D-455F-BB26-1B4159839BE4}" destId="{F542A608-0C7F-462C-AC33-FE32FA3AC233}" srcOrd="3" destOrd="0" presId="urn:microsoft.com/office/officeart/2005/8/layout/hierarchy2"/>
    <dgm:cxn modelId="{DAEEE5D3-465A-42EF-B324-724427BDEACB}" type="presParOf" srcId="{F542A608-0C7F-462C-AC33-FE32FA3AC233}" destId="{96C3E450-DC84-4DAF-8143-6088D22F3CB0}" srcOrd="0" destOrd="0" presId="urn:microsoft.com/office/officeart/2005/8/layout/hierarchy2"/>
    <dgm:cxn modelId="{B7499CD3-AAD9-4ED8-9CB9-EB11C8E01D8D}" type="presParOf" srcId="{F542A608-0C7F-462C-AC33-FE32FA3AC233}" destId="{018BD36B-78F0-4CC2-8027-1E95ECC15891}" srcOrd="1" destOrd="0" presId="urn:microsoft.com/office/officeart/2005/8/layout/hierarchy2"/>
    <dgm:cxn modelId="{97100C70-F24B-47A6-9BAC-0BA17A37CA56}" type="presParOf" srcId="{AD405964-3E5E-485C-AF8D-A29AA5A61426}" destId="{1DD3A591-6B4D-4012-A930-830165095AF6}" srcOrd="2" destOrd="0" presId="urn:microsoft.com/office/officeart/2005/8/layout/hierarchy2"/>
    <dgm:cxn modelId="{0E6F003A-7393-4879-A83A-D79751EB0C70}" type="presParOf" srcId="{1DD3A591-6B4D-4012-A930-830165095AF6}" destId="{7EFA859C-7660-4EA8-BE2B-8FB58B804B8B}" srcOrd="0" destOrd="0" presId="urn:microsoft.com/office/officeart/2005/8/layout/hierarchy2"/>
    <dgm:cxn modelId="{302536BD-D636-47E4-98BE-531651597F78}" type="presParOf" srcId="{AD405964-3E5E-485C-AF8D-A29AA5A61426}" destId="{9EE7E656-FF46-4B2D-975A-40554694D232}" srcOrd="3" destOrd="0" presId="urn:microsoft.com/office/officeart/2005/8/layout/hierarchy2"/>
    <dgm:cxn modelId="{65D21131-61D5-4A91-A044-F27ACA44A91C}" type="presParOf" srcId="{9EE7E656-FF46-4B2D-975A-40554694D232}" destId="{D169DF4E-9AC6-4725-BBDE-13BFFDDE1243}" srcOrd="0" destOrd="0" presId="urn:microsoft.com/office/officeart/2005/8/layout/hierarchy2"/>
    <dgm:cxn modelId="{4387C224-DD99-4026-AA98-A69C6FB9BC41}" type="presParOf" srcId="{9EE7E656-FF46-4B2D-975A-40554694D232}" destId="{FAB713A5-F687-4E08-BE44-1319CEE64937}" srcOrd="1" destOrd="0" presId="urn:microsoft.com/office/officeart/2005/8/layout/hierarchy2"/>
    <dgm:cxn modelId="{85DD5FF2-2980-47AC-A0A5-9B4A03635553}" type="presParOf" srcId="{FAB713A5-F687-4E08-BE44-1319CEE64937}" destId="{17E25E10-3369-4820-B3D3-0E2BF0DC9F3A}" srcOrd="0" destOrd="0" presId="urn:microsoft.com/office/officeart/2005/8/layout/hierarchy2"/>
    <dgm:cxn modelId="{1B15366D-2060-4CC7-A48F-D35BE1B7665B}" type="presParOf" srcId="{17E25E10-3369-4820-B3D3-0E2BF0DC9F3A}" destId="{3898F1F6-E495-49E7-A120-8DE692608A36}" srcOrd="0" destOrd="0" presId="urn:microsoft.com/office/officeart/2005/8/layout/hierarchy2"/>
    <dgm:cxn modelId="{293689D2-D5BF-426D-B9F0-F65904FDDA1F}" type="presParOf" srcId="{FAB713A5-F687-4E08-BE44-1319CEE64937}" destId="{DE13660F-C9F2-4FF5-9A20-5998F1BFAD37}" srcOrd="1" destOrd="0" presId="urn:microsoft.com/office/officeart/2005/8/layout/hierarchy2"/>
    <dgm:cxn modelId="{FC4F93A5-2364-444E-AEDC-701AA4079113}" type="presParOf" srcId="{DE13660F-C9F2-4FF5-9A20-5998F1BFAD37}" destId="{5EF695F1-2781-407C-9546-CBB9DD7BC0DD}" srcOrd="0" destOrd="0" presId="urn:microsoft.com/office/officeart/2005/8/layout/hierarchy2"/>
    <dgm:cxn modelId="{75525AF0-4314-4D16-8CB3-17B1C2E53100}" type="presParOf" srcId="{DE13660F-C9F2-4FF5-9A20-5998F1BFAD37}" destId="{EAD05AEB-EA40-424A-A07F-460640D82C04}" srcOrd="1" destOrd="0" presId="urn:microsoft.com/office/officeart/2005/8/layout/hierarchy2"/>
    <dgm:cxn modelId="{3519CBBB-060C-447C-987E-8DAF13B1A291}" type="presParOf" srcId="{FAB713A5-F687-4E08-BE44-1319CEE64937}" destId="{262579E4-B9C6-4301-9509-E49AA15AC80B}" srcOrd="2" destOrd="0" presId="urn:microsoft.com/office/officeart/2005/8/layout/hierarchy2"/>
    <dgm:cxn modelId="{3CB0E7E5-55D5-4097-A943-8A584B124878}" type="presParOf" srcId="{262579E4-B9C6-4301-9509-E49AA15AC80B}" destId="{E050CE61-37B6-4327-8277-54210D908713}" srcOrd="0" destOrd="0" presId="urn:microsoft.com/office/officeart/2005/8/layout/hierarchy2"/>
    <dgm:cxn modelId="{4A1AF032-238D-4648-8019-C6262B5184BA}" type="presParOf" srcId="{FAB713A5-F687-4E08-BE44-1319CEE64937}" destId="{0061BA6B-0864-4E53-A564-F406481E72C5}" srcOrd="3" destOrd="0" presId="urn:microsoft.com/office/officeart/2005/8/layout/hierarchy2"/>
    <dgm:cxn modelId="{779A022D-9972-41ED-9F15-9AA66C4C60FD}" type="presParOf" srcId="{0061BA6B-0864-4E53-A564-F406481E72C5}" destId="{AE937458-ADB3-4CC9-9A41-BC5226E5B02D}" srcOrd="0" destOrd="0" presId="urn:microsoft.com/office/officeart/2005/8/layout/hierarchy2"/>
    <dgm:cxn modelId="{5622A0CD-78FF-45F5-99C2-DB62A79E3595}" type="presParOf" srcId="{0061BA6B-0864-4E53-A564-F406481E72C5}" destId="{FEBE45E9-EA88-4C24-B065-80FDDBDFEC7D}" srcOrd="1" destOrd="0" presId="urn:microsoft.com/office/officeart/2005/8/layout/hierarchy2"/>
    <dgm:cxn modelId="{DA0D97EE-5876-4CCE-BEAB-CFC16A450A96}" type="presParOf" srcId="{4F4EE639-FF2C-4845-B4A0-8B4A6C7531A0}" destId="{A0935979-18AE-4E9B-B2A1-A5C40731AF93}" srcOrd="1" destOrd="0" presId="urn:microsoft.com/office/officeart/2005/8/layout/hierarchy2"/>
    <dgm:cxn modelId="{D1A63CAE-3148-4FF1-90CB-5A26CEAF5787}" type="presParOf" srcId="{A0935979-18AE-4E9B-B2A1-A5C40731AF93}" destId="{49A62274-0A68-46D0-AECC-1957263BBF11}" srcOrd="0" destOrd="0" presId="urn:microsoft.com/office/officeart/2005/8/layout/hierarchy2"/>
    <dgm:cxn modelId="{FEF15672-A911-410A-AEB5-B63080C47C45}" type="presParOf" srcId="{A0935979-18AE-4E9B-B2A1-A5C40731AF93}" destId="{66ACB4EE-844D-416D-933D-5E38B7BD2CD1}" srcOrd="1" destOrd="0" presId="urn:microsoft.com/office/officeart/2005/8/layout/hierarchy2"/>
    <dgm:cxn modelId="{620FA08C-1B95-4A52-9548-645E08212CAC}" type="presParOf" srcId="{4F4EE639-FF2C-4845-B4A0-8B4A6C7531A0}" destId="{DE2690F0-3690-4AAD-BE62-CE2A12D0DAA2}" srcOrd="2" destOrd="0" presId="urn:microsoft.com/office/officeart/2005/8/layout/hierarchy2"/>
    <dgm:cxn modelId="{EF4F1117-F329-48F2-B158-BD643E56FD3C}" type="presParOf" srcId="{DE2690F0-3690-4AAD-BE62-CE2A12D0DAA2}" destId="{1B2C7F3D-5CBC-4794-B837-9AD21DDF2526}" srcOrd="0" destOrd="0" presId="urn:microsoft.com/office/officeart/2005/8/layout/hierarchy2"/>
    <dgm:cxn modelId="{C25A4ECF-6693-45EE-8630-C4258FBC77F2}" type="presParOf" srcId="{DE2690F0-3690-4AAD-BE62-CE2A12D0DAA2}" destId="{5728BA7D-856C-4E2C-9F0D-BDFFFE4E2CFF}" srcOrd="1" destOrd="0" presId="urn:microsoft.com/office/officeart/2005/8/layout/hierarchy2"/>
    <dgm:cxn modelId="{640C929F-D372-4865-B756-9C30F7314180}" type="presParOf" srcId="{4F4EE639-FF2C-4845-B4A0-8B4A6C7531A0}" destId="{22F5C969-ECD4-4E5A-9AE6-8B7A94EBE5CF}" srcOrd="3" destOrd="0" presId="urn:microsoft.com/office/officeart/2005/8/layout/hierarchy2"/>
    <dgm:cxn modelId="{2088DC8B-3003-40CF-8F05-0C4B7FDBCA5F}" type="presParOf" srcId="{22F5C969-ECD4-4E5A-9AE6-8B7A94EBE5CF}" destId="{8A7726DD-CE6D-4869-BF29-D9DA8720C417}" srcOrd="0" destOrd="0" presId="urn:microsoft.com/office/officeart/2005/8/layout/hierarchy2"/>
    <dgm:cxn modelId="{3FA8F212-E0E2-4914-A4CF-A1F3B8C607AF}" type="presParOf" srcId="{22F5C969-ECD4-4E5A-9AE6-8B7A94EBE5CF}" destId="{A44DCEFF-C11A-4D18-BF79-98D8F1EDC468}" srcOrd="1" destOrd="0" presId="urn:microsoft.com/office/officeart/2005/8/layout/hierarchy2"/>
    <dgm:cxn modelId="{492DF5EC-53B1-4C5F-AF80-CED23588C0AC}" type="presParOf" srcId="{4F4EE639-FF2C-4845-B4A0-8B4A6C7531A0}" destId="{3784D3C7-CDE6-4C6B-9FF0-42DDAADF73FE}" srcOrd="4" destOrd="0" presId="urn:microsoft.com/office/officeart/2005/8/layout/hierarchy2"/>
    <dgm:cxn modelId="{50909618-A2FE-47FC-83CF-E96E18B1AA83}" type="presParOf" srcId="{3784D3C7-CDE6-4C6B-9FF0-42DDAADF73FE}" destId="{E0FBEFF3-7403-40FD-938C-D5AD0AE0FA4E}" srcOrd="0" destOrd="0" presId="urn:microsoft.com/office/officeart/2005/8/layout/hierarchy2"/>
    <dgm:cxn modelId="{6A9C29DF-0FDE-472E-BFAA-086C9788A738}" type="presParOf" srcId="{3784D3C7-CDE6-4C6B-9FF0-42DDAADF73FE}" destId="{34681AA9-2F5D-495A-AED9-4DE81BEF61C6}" srcOrd="1" destOrd="0" presId="urn:microsoft.com/office/officeart/2005/8/layout/hierarchy2"/>
    <dgm:cxn modelId="{37BF551C-5F0F-439D-B1C9-F7AD287444E3}" type="presParOf" srcId="{4F4EE639-FF2C-4845-B4A0-8B4A6C7531A0}" destId="{484C47A8-01DD-402A-83FC-835F43926242}" srcOrd="5" destOrd="0" presId="urn:microsoft.com/office/officeart/2005/8/layout/hierarchy2"/>
    <dgm:cxn modelId="{A42BB8B3-A2DC-4DAC-A58B-B5C3D4B7DBEE}" type="presParOf" srcId="{484C47A8-01DD-402A-83FC-835F43926242}" destId="{E530E462-7925-46F2-91F5-257D2DC416AC}" srcOrd="0" destOrd="0" presId="urn:microsoft.com/office/officeart/2005/8/layout/hierarchy2"/>
    <dgm:cxn modelId="{BF52CBC8-B981-45FF-8925-8FD3414DFC9B}" type="presParOf" srcId="{484C47A8-01DD-402A-83FC-835F43926242}" destId="{29F7B0F6-2CA6-46A6-BC76-F340B88BFA36}" srcOrd="1" destOrd="0" presId="urn:microsoft.com/office/officeart/2005/8/layout/hierarchy2"/>
    <dgm:cxn modelId="{E0859D3F-7943-4533-95E0-606EB5E07E79}" type="presParOf" srcId="{4F4EE639-FF2C-4845-B4A0-8B4A6C7531A0}" destId="{CFC1B9D2-2C54-47DB-BB1B-10918ED46B74}" srcOrd="6" destOrd="0" presId="urn:microsoft.com/office/officeart/2005/8/layout/hierarchy2"/>
    <dgm:cxn modelId="{D6E00FEB-D379-4A02-AE84-6DD2A68A7061}" type="presParOf" srcId="{CFC1B9D2-2C54-47DB-BB1B-10918ED46B74}" destId="{420E5768-64B6-488E-B1BF-811C99FE49F4}" srcOrd="0" destOrd="0" presId="urn:microsoft.com/office/officeart/2005/8/layout/hierarchy2"/>
    <dgm:cxn modelId="{71E48DBD-4926-4703-AAB4-0BB8D0C0A33E}" type="presParOf" srcId="{CFC1B9D2-2C54-47DB-BB1B-10918ED46B74}" destId="{60C9A7B4-D8D9-453B-8348-E0127C83B044}" srcOrd="1" destOrd="0" presId="urn:microsoft.com/office/officeart/2005/8/layout/hierarchy2"/>
    <dgm:cxn modelId="{5605D9DE-B332-4DEF-8754-955EB2CE02FA}" type="presParOf" srcId="{4F4EE639-FF2C-4845-B4A0-8B4A6C7531A0}" destId="{8E54B87B-866E-4CFB-9836-AA6F65CB3505}" srcOrd="7" destOrd="0" presId="urn:microsoft.com/office/officeart/2005/8/layout/hierarchy2"/>
    <dgm:cxn modelId="{156EF0D2-5310-496C-85CE-0E6B55E9DA36}" type="presParOf" srcId="{8E54B87B-866E-4CFB-9836-AA6F65CB3505}" destId="{B9BABC1C-E82B-4FF3-9D4F-D95210946C92}" srcOrd="0" destOrd="0" presId="urn:microsoft.com/office/officeart/2005/8/layout/hierarchy2"/>
    <dgm:cxn modelId="{D2A5C035-F2B6-495C-8907-5BA91CFB6D9D}" type="presParOf" srcId="{8E54B87B-866E-4CFB-9836-AA6F65CB3505}" destId="{A6B253DF-5719-45A5-9AC0-BD7F722D07D7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0EF3D-A526-409A-B1E8-AB23CC8D4BD5}" type="datetimeFigureOut">
              <a:rPr lang="hu-HU" smtClean="0"/>
              <a:pPr/>
              <a:t>2014.05.04.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96E83-9883-4AF1-8FF8-1617791F3C2A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PT2014\v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15200" cy="4041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2014-es </a:t>
            </a:r>
            <a:r>
              <a:rPr lang="hu-HU" dirty="0" smtClean="0"/>
              <a:t>labdarúgó-világbajnokság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457200" y="2560320"/>
          <a:ext cx="8229600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3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hlinkClick r:id="rId2" action="ppaction://hlinksldjump"/>
                        </a:rPr>
                        <a:t>Résztvevők</a:t>
                      </a:r>
                      <a:endParaRPr lang="hu-HU" sz="32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3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hlinkClick r:id="rId3" action="ppaction://hlinksldjump"/>
                        </a:rPr>
                        <a:t>Helyszínek</a:t>
                      </a:r>
                      <a:endParaRPr lang="hu-H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3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hlinkClick r:id="rId4" action="ppaction://hlinksldjump"/>
                        </a:rPr>
                        <a:t>Játékvezetők</a:t>
                      </a:r>
                      <a:endParaRPr lang="hu-H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hu-H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zövegdoboz 4"/>
          <p:cNvSpPr txBox="1"/>
          <p:nvPr/>
        </p:nvSpPr>
        <p:spPr>
          <a:xfrm>
            <a:off x="0" y="63246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 err="1">
                <a:solidFill>
                  <a:srgbClr val="C00000"/>
                </a:solidFill>
              </a:rPr>
              <a:t>FIFA.com</a:t>
            </a:r>
            <a:r>
              <a:rPr lang="hu-HU" sz="1600" b="1" dirty="0">
                <a:solidFill>
                  <a:srgbClr val="C00000"/>
                </a:solidFill>
              </a:rPr>
              <a:t>, a Nemzetközi Labdarúgó-szövetség hivatalos oldala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Résztvevők</a:t>
            </a:r>
            <a:endParaRPr lang="hu-HU" dirty="0"/>
          </a:p>
        </p:txBody>
      </p:sp>
      <p:sp>
        <p:nvSpPr>
          <p:cNvPr id="10" name="Tartalom helye 9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hu-HU" dirty="0" smtClean="0"/>
              <a:t>Afrika</a:t>
            </a:r>
            <a:endParaRPr lang="hu-HU" dirty="0"/>
          </a:p>
          <a:p>
            <a:r>
              <a:rPr lang="hu-HU" dirty="0"/>
              <a:t>Algéria</a:t>
            </a:r>
          </a:p>
          <a:p>
            <a:r>
              <a:rPr lang="hu-HU" dirty="0"/>
              <a:t>Elefántcsontpart</a:t>
            </a:r>
          </a:p>
          <a:p>
            <a:r>
              <a:rPr lang="hu-HU" dirty="0"/>
              <a:t>Ghána</a:t>
            </a:r>
          </a:p>
          <a:p>
            <a:r>
              <a:rPr lang="hu-HU" dirty="0"/>
              <a:t>Kamerun</a:t>
            </a:r>
          </a:p>
          <a:p>
            <a:r>
              <a:rPr lang="hu-HU" dirty="0" smtClean="0"/>
              <a:t>Nigéria</a:t>
            </a:r>
            <a:endParaRPr lang="en-US" dirty="0" smtClean="0"/>
          </a:p>
          <a:p>
            <a:pPr lvl="1"/>
            <a:endParaRPr lang="hu-HU" dirty="0"/>
          </a:p>
          <a:p>
            <a:r>
              <a:rPr lang="hu-HU" dirty="0" smtClean="0"/>
              <a:t>Ázsia</a:t>
            </a:r>
            <a:endParaRPr lang="hu-HU" dirty="0"/>
          </a:p>
          <a:p>
            <a:r>
              <a:rPr lang="hu-HU" dirty="0"/>
              <a:t>Ausztrália</a:t>
            </a:r>
          </a:p>
          <a:p>
            <a:r>
              <a:rPr lang="hu-HU" dirty="0"/>
              <a:t>Dél-Korea</a:t>
            </a:r>
          </a:p>
          <a:p>
            <a:r>
              <a:rPr lang="hu-HU" dirty="0"/>
              <a:t>Irán</a:t>
            </a:r>
          </a:p>
          <a:p>
            <a:r>
              <a:rPr lang="hu-HU" dirty="0" smtClean="0"/>
              <a:t>Japán</a:t>
            </a:r>
            <a:endParaRPr lang="en-US" dirty="0" smtClean="0"/>
          </a:p>
          <a:p>
            <a:pPr lvl="1"/>
            <a:endParaRPr lang="hu-HU" dirty="0"/>
          </a:p>
          <a:p>
            <a:r>
              <a:rPr lang="hu-HU" dirty="0" smtClean="0"/>
              <a:t>CONCACAF</a:t>
            </a:r>
            <a:endParaRPr lang="hu-HU" dirty="0"/>
          </a:p>
          <a:p>
            <a:r>
              <a:rPr lang="hu-HU" dirty="0"/>
              <a:t>Costa Rica</a:t>
            </a:r>
          </a:p>
          <a:p>
            <a:r>
              <a:rPr lang="hu-HU" dirty="0"/>
              <a:t>Egyesült Államok</a:t>
            </a:r>
          </a:p>
          <a:p>
            <a:r>
              <a:rPr lang="hu-HU" dirty="0"/>
              <a:t>Honduras</a:t>
            </a:r>
          </a:p>
          <a:p>
            <a:r>
              <a:rPr lang="hu-HU" dirty="0"/>
              <a:t>Mexikó</a:t>
            </a:r>
          </a:p>
          <a:p>
            <a:endParaRPr lang="hu-HU" dirty="0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hu-HU" dirty="0" smtClean="0"/>
              <a:t>Dél-Amerika</a:t>
            </a:r>
            <a:endParaRPr lang="hu-HU" dirty="0"/>
          </a:p>
          <a:p>
            <a:r>
              <a:rPr lang="hu-HU" dirty="0"/>
              <a:t>Argentína</a:t>
            </a:r>
          </a:p>
          <a:p>
            <a:r>
              <a:rPr lang="hu-HU" dirty="0"/>
              <a:t>Brazília</a:t>
            </a:r>
          </a:p>
          <a:p>
            <a:r>
              <a:rPr lang="hu-HU" dirty="0"/>
              <a:t>Chile</a:t>
            </a:r>
          </a:p>
          <a:p>
            <a:r>
              <a:rPr lang="hu-HU" dirty="0"/>
              <a:t>Ecuador</a:t>
            </a:r>
          </a:p>
          <a:p>
            <a:r>
              <a:rPr lang="hu-HU" dirty="0"/>
              <a:t>Kolumbia</a:t>
            </a:r>
          </a:p>
          <a:p>
            <a:r>
              <a:rPr lang="hu-HU" dirty="0" smtClean="0"/>
              <a:t>Uruguay</a:t>
            </a:r>
            <a:endParaRPr lang="en-US" dirty="0" smtClean="0"/>
          </a:p>
          <a:p>
            <a:pPr lvl="1"/>
            <a:endParaRPr lang="hu-HU" dirty="0"/>
          </a:p>
          <a:p>
            <a:r>
              <a:rPr lang="hu-HU" dirty="0" smtClean="0"/>
              <a:t>Európa</a:t>
            </a:r>
          </a:p>
          <a:p>
            <a:r>
              <a:rPr lang="hu-HU" dirty="0" smtClean="0"/>
              <a:t>Anglia</a:t>
            </a:r>
          </a:p>
          <a:p>
            <a:r>
              <a:rPr lang="hu-HU" dirty="0" smtClean="0"/>
              <a:t>Belgium</a:t>
            </a:r>
          </a:p>
          <a:p>
            <a:r>
              <a:rPr lang="hu-HU" dirty="0" smtClean="0"/>
              <a:t>Bosznia-Hercegovina</a:t>
            </a:r>
          </a:p>
          <a:p>
            <a:r>
              <a:rPr lang="hu-HU" dirty="0" smtClean="0"/>
              <a:t>Franciaország</a:t>
            </a:r>
          </a:p>
          <a:p>
            <a:r>
              <a:rPr lang="hu-HU" dirty="0" smtClean="0"/>
              <a:t>Görögország</a:t>
            </a:r>
          </a:p>
          <a:p>
            <a:r>
              <a:rPr lang="hu-HU" dirty="0" smtClean="0"/>
              <a:t>Hollandia</a:t>
            </a:r>
          </a:p>
          <a:p>
            <a:r>
              <a:rPr lang="hu-HU" dirty="0" smtClean="0"/>
              <a:t>Horvátország</a:t>
            </a:r>
          </a:p>
          <a:p>
            <a:r>
              <a:rPr lang="hu-HU" dirty="0" smtClean="0"/>
              <a:t>Németország</a:t>
            </a:r>
          </a:p>
          <a:p>
            <a:r>
              <a:rPr lang="hu-HU" dirty="0" smtClean="0"/>
              <a:t>Olaszország</a:t>
            </a:r>
          </a:p>
          <a:p>
            <a:r>
              <a:rPr lang="hu-HU" dirty="0" smtClean="0"/>
              <a:t>Oroszország</a:t>
            </a:r>
          </a:p>
          <a:p>
            <a:r>
              <a:rPr lang="hu-HU" dirty="0" smtClean="0"/>
              <a:t>Portugália</a:t>
            </a:r>
          </a:p>
          <a:p>
            <a:r>
              <a:rPr lang="hu-HU" dirty="0" smtClean="0"/>
              <a:t>Spanyolország</a:t>
            </a:r>
          </a:p>
          <a:p>
            <a:r>
              <a:rPr lang="hu-HU" dirty="0" smtClean="0"/>
              <a:t>Svájc</a:t>
            </a:r>
            <a:endParaRPr lang="hu-HU" dirty="0"/>
          </a:p>
        </p:txBody>
      </p:sp>
      <p:sp>
        <p:nvSpPr>
          <p:cNvPr id="5" name="Sávnyíl 4"/>
          <p:cNvSpPr/>
          <p:nvPr/>
        </p:nvSpPr>
        <p:spPr>
          <a:xfrm flipH="1">
            <a:off x="228600" y="6324600"/>
            <a:ext cx="365760" cy="365760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Helyszínek</a:t>
            </a:r>
          </a:p>
        </p:txBody>
      </p:sp>
      <p:graphicFrame>
        <p:nvGraphicFramePr>
          <p:cNvPr id="8" name="Tartalom helye 3"/>
          <p:cNvGraphicFramePr>
            <a:graphicFrameLocks/>
          </p:cNvGraphicFramePr>
          <p:nvPr/>
        </p:nvGraphicFramePr>
        <p:xfrm>
          <a:off x="0" y="1143000"/>
          <a:ext cx="9144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ávnyíl 3">
            <a:hlinkClick r:id="rId6" action="ppaction://hlinksldjump"/>
          </p:cNvPr>
          <p:cNvSpPr/>
          <p:nvPr/>
        </p:nvSpPr>
        <p:spPr>
          <a:xfrm flipH="1">
            <a:off x="228600" y="6324600"/>
            <a:ext cx="365760" cy="365760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Játékvezetők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hu-HU" dirty="0"/>
              <a:t>Afrika</a:t>
            </a:r>
          </a:p>
          <a:p>
            <a:pPr lvl="1"/>
            <a:r>
              <a:rPr lang="hu-HU" dirty="0" err="1"/>
              <a:t>Bakary</a:t>
            </a:r>
            <a:r>
              <a:rPr lang="hu-HU" dirty="0"/>
              <a:t> </a:t>
            </a:r>
            <a:r>
              <a:rPr lang="hu-HU" dirty="0" err="1"/>
              <a:t>Gassama</a:t>
            </a:r>
            <a:endParaRPr lang="hu-HU" dirty="0"/>
          </a:p>
          <a:p>
            <a:pPr lvl="1"/>
            <a:r>
              <a:rPr lang="hu-HU" dirty="0"/>
              <a:t>Daniel </a:t>
            </a:r>
            <a:r>
              <a:rPr lang="hu-HU" dirty="0" err="1"/>
              <a:t>Bennett</a:t>
            </a:r>
            <a:r>
              <a:rPr lang="hu-HU" dirty="0"/>
              <a:t> – tartalék</a:t>
            </a:r>
          </a:p>
          <a:p>
            <a:pPr lvl="1"/>
            <a:r>
              <a:rPr lang="hu-HU" dirty="0" err="1"/>
              <a:t>Doué</a:t>
            </a:r>
            <a:r>
              <a:rPr lang="hu-HU" dirty="0"/>
              <a:t> </a:t>
            </a:r>
            <a:r>
              <a:rPr lang="hu-HU" dirty="0" err="1"/>
              <a:t>Noumandiez</a:t>
            </a:r>
            <a:r>
              <a:rPr lang="hu-HU" dirty="0"/>
              <a:t> </a:t>
            </a:r>
            <a:r>
              <a:rPr lang="hu-HU" dirty="0" err="1"/>
              <a:t>Désiré</a:t>
            </a:r>
            <a:endParaRPr lang="hu-HU" dirty="0"/>
          </a:p>
          <a:p>
            <a:pPr lvl="1"/>
            <a:r>
              <a:rPr lang="hu-HU" dirty="0" err="1"/>
              <a:t>Dzsamel</a:t>
            </a:r>
            <a:r>
              <a:rPr lang="hu-HU" dirty="0"/>
              <a:t> </a:t>
            </a:r>
            <a:r>
              <a:rPr lang="hu-HU" dirty="0" err="1"/>
              <a:t>Hajmúdi</a:t>
            </a:r>
            <a:endParaRPr lang="hu-HU" dirty="0"/>
          </a:p>
          <a:p>
            <a:pPr lvl="1"/>
            <a:r>
              <a:rPr lang="hu-HU" dirty="0" err="1"/>
              <a:t>Neant</a:t>
            </a:r>
            <a:r>
              <a:rPr lang="hu-HU" dirty="0"/>
              <a:t> </a:t>
            </a:r>
            <a:r>
              <a:rPr lang="hu-HU" dirty="0" err="1"/>
              <a:t>Alioum</a:t>
            </a:r>
            <a:r>
              <a:rPr lang="hu-HU" dirty="0"/>
              <a:t> – tartalék</a:t>
            </a:r>
          </a:p>
          <a:p>
            <a:r>
              <a:rPr lang="hu-HU" dirty="0"/>
              <a:t>Ázsia</a:t>
            </a:r>
          </a:p>
          <a:p>
            <a:pPr lvl="1"/>
            <a:r>
              <a:rPr lang="hu-HU" dirty="0" err="1"/>
              <a:t>Alirezá</a:t>
            </a:r>
            <a:r>
              <a:rPr lang="hu-HU" dirty="0"/>
              <a:t> </a:t>
            </a:r>
            <a:r>
              <a:rPr lang="hu-HU" dirty="0" err="1"/>
              <a:t>Fagáni</a:t>
            </a:r>
            <a:r>
              <a:rPr lang="hu-HU" dirty="0"/>
              <a:t> – tartalék</a:t>
            </a:r>
          </a:p>
          <a:p>
            <a:pPr lvl="1"/>
            <a:r>
              <a:rPr lang="hu-HU" dirty="0"/>
              <a:t>Benjamin Williams</a:t>
            </a:r>
          </a:p>
          <a:p>
            <a:pPr lvl="1"/>
            <a:r>
              <a:rPr lang="hu-HU" dirty="0" err="1"/>
              <a:t>Nawaf</a:t>
            </a:r>
            <a:r>
              <a:rPr lang="hu-HU" dirty="0"/>
              <a:t> </a:t>
            </a:r>
            <a:r>
              <a:rPr lang="hu-HU" dirty="0" err="1"/>
              <a:t>Ghayyath</a:t>
            </a:r>
            <a:r>
              <a:rPr lang="hu-HU" dirty="0"/>
              <a:t> </a:t>
            </a:r>
            <a:r>
              <a:rPr lang="hu-HU" dirty="0" err="1"/>
              <a:t>Shukrulla</a:t>
            </a:r>
            <a:endParaRPr lang="hu-HU" dirty="0"/>
          </a:p>
          <a:p>
            <a:pPr lvl="1"/>
            <a:r>
              <a:rPr lang="hu-HU" dirty="0" err="1"/>
              <a:t>Nisimura</a:t>
            </a:r>
            <a:r>
              <a:rPr lang="hu-HU" dirty="0"/>
              <a:t> </a:t>
            </a:r>
            <a:r>
              <a:rPr lang="hu-HU" dirty="0" err="1"/>
              <a:t>Júicsi</a:t>
            </a:r>
            <a:endParaRPr lang="hu-HU" dirty="0"/>
          </a:p>
          <a:p>
            <a:pPr lvl="1"/>
            <a:r>
              <a:rPr lang="hu-HU" dirty="0" err="1"/>
              <a:t>Ravshan</a:t>
            </a:r>
            <a:r>
              <a:rPr lang="hu-HU" dirty="0"/>
              <a:t> </a:t>
            </a:r>
            <a:r>
              <a:rPr lang="hu-HU" dirty="0" err="1"/>
              <a:t>Irmatov</a:t>
            </a:r>
            <a:endParaRPr lang="hu-HU" dirty="0"/>
          </a:p>
          <a:p>
            <a:r>
              <a:rPr lang="hu-HU" dirty="0"/>
              <a:t>Közép-Amerika</a:t>
            </a:r>
          </a:p>
          <a:p>
            <a:pPr lvl="1"/>
            <a:r>
              <a:rPr lang="hu-HU" dirty="0"/>
              <a:t>Joel </a:t>
            </a:r>
            <a:r>
              <a:rPr lang="hu-HU" dirty="0" err="1"/>
              <a:t>Aguilar</a:t>
            </a:r>
            <a:endParaRPr lang="hu-HU" dirty="0"/>
          </a:p>
          <a:p>
            <a:pPr lvl="1"/>
            <a:r>
              <a:rPr lang="hu-HU" dirty="0"/>
              <a:t>Marco </a:t>
            </a:r>
            <a:r>
              <a:rPr lang="hu-HU" dirty="0" err="1"/>
              <a:t>Rodríguez</a:t>
            </a:r>
            <a:endParaRPr lang="hu-HU" dirty="0"/>
          </a:p>
          <a:p>
            <a:pPr lvl="1"/>
            <a:r>
              <a:rPr lang="hu-HU" dirty="0"/>
              <a:t>Roberto </a:t>
            </a:r>
            <a:r>
              <a:rPr lang="hu-HU" dirty="0" err="1"/>
              <a:t>Moreno</a:t>
            </a:r>
            <a:r>
              <a:rPr lang="hu-HU" dirty="0"/>
              <a:t> – tartalék</a:t>
            </a:r>
          </a:p>
          <a:p>
            <a:pPr lvl="1"/>
            <a:r>
              <a:rPr lang="hu-HU" dirty="0"/>
              <a:t>Walter </a:t>
            </a:r>
            <a:r>
              <a:rPr lang="hu-HU" dirty="0" err="1"/>
              <a:t>López</a:t>
            </a:r>
            <a:r>
              <a:rPr lang="hu-HU" dirty="0"/>
              <a:t> – tartalék</a:t>
            </a:r>
          </a:p>
          <a:p>
            <a:r>
              <a:rPr lang="hu-HU" dirty="0"/>
              <a:t>Észak-Amerika</a:t>
            </a:r>
          </a:p>
          <a:p>
            <a:pPr lvl="1"/>
            <a:r>
              <a:rPr lang="hu-HU" dirty="0"/>
              <a:t>Mark </a:t>
            </a:r>
            <a:r>
              <a:rPr lang="hu-HU" dirty="0" smtClean="0"/>
              <a:t>Geiger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hu-HU" dirty="0"/>
              <a:t>Dél-Amerika</a:t>
            </a:r>
          </a:p>
          <a:p>
            <a:pPr lvl="1"/>
            <a:r>
              <a:rPr lang="hu-HU" dirty="0"/>
              <a:t>Carlos Vera</a:t>
            </a:r>
          </a:p>
          <a:p>
            <a:pPr lvl="1"/>
            <a:r>
              <a:rPr lang="hu-HU" dirty="0" err="1"/>
              <a:t>Enrique</a:t>
            </a:r>
            <a:r>
              <a:rPr lang="hu-HU" dirty="0"/>
              <a:t> </a:t>
            </a:r>
            <a:r>
              <a:rPr lang="hu-HU" dirty="0" err="1"/>
              <a:t>Osses</a:t>
            </a:r>
            <a:endParaRPr lang="hu-HU" dirty="0"/>
          </a:p>
          <a:p>
            <a:pPr lvl="1"/>
            <a:r>
              <a:rPr lang="hu-HU" dirty="0" err="1"/>
              <a:t>Néstor</a:t>
            </a:r>
            <a:r>
              <a:rPr lang="hu-HU" dirty="0"/>
              <a:t> </a:t>
            </a:r>
            <a:r>
              <a:rPr lang="hu-HU" dirty="0" err="1"/>
              <a:t>Pitana</a:t>
            </a:r>
            <a:endParaRPr lang="hu-HU" dirty="0"/>
          </a:p>
          <a:p>
            <a:pPr lvl="1"/>
            <a:r>
              <a:rPr lang="hu-HU" dirty="0" err="1"/>
              <a:t>Sandro</a:t>
            </a:r>
            <a:r>
              <a:rPr lang="hu-HU" dirty="0"/>
              <a:t> </a:t>
            </a:r>
            <a:r>
              <a:rPr lang="hu-HU" dirty="0" err="1"/>
              <a:t>Ricci</a:t>
            </a:r>
            <a:endParaRPr lang="hu-HU" dirty="0"/>
          </a:p>
          <a:p>
            <a:pPr lvl="1"/>
            <a:r>
              <a:rPr lang="hu-HU" dirty="0"/>
              <a:t>Victor </a:t>
            </a:r>
            <a:r>
              <a:rPr lang="hu-HU" dirty="0" err="1"/>
              <a:t>Carrillo</a:t>
            </a:r>
            <a:r>
              <a:rPr lang="hu-HU" dirty="0"/>
              <a:t> – tartalék</a:t>
            </a:r>
          </a:p>
          <a:p>
            <a:pPr lvl="1"/>
            <a:r>
              <a:rPr lang="hu-HU" dirty="0" err="1"/>
              <a:t>Wilmar</a:t>
            </a:r>
            <a:r>
              <a:rPr lang="hu-HU" dirty="0"/>
              <a:t> </a:t>
            </a:r>
            <a:r>
              <a:rPr lang="hu-HU" dirty="0" err="1"/>
              <a:t>Roldán</a:t>
            </a:r>
            <a:endParaRPr lang="hu-HU" dirty="0"/>
          </a:p>
          <a:p>
            <a:r>
              <a:rPr lang="hu-HU" dirty="0"/>
              <a:t>Európa</a:t>
            </a:r>
          </a:p>
          <a:p>
            <a:pPr lvl="1"/>
            <a:r>
              <a:rPr lang="hu-HU" dirty="0" err="1"/>
              <a:t>Björn</a:t>
            </a:r>
            <a:r>
              <a:rPr lang="hu-HU" dirty="0"/>
              <a:t> </a:t>
            </a:r>
            <a:r>
              <a:rPr lang="hu-HU" dirty="0" err="1"/>
              <a:t>Kuipers</a:t>
            </a:r>
            <a:endParaRPr lang="hu-HU" dirty="0"/>
          </a:p>
          <a:p>
            <a:pPr lvl="1"/>
            <a:r>
              <a:rPr lang="hu-HU" dirty="0"/>
              <a:t>Carlos </a:t>
            </a:r>
            <a:r>
              <a:rPr lang="hu-HU" dirty="0" err="1"/>
              <a:t>Velasco</a:t>
            </a:r>
            <a:r>
              <a:rPr lang="hu-HU" dirty="0"/>
              <a:t> </a:t>
            </a:r>
            <a:r>
              <a:rPr lang="hu-HU" dirty="0" err="1"/>
              <a:t>Carballo</a:t>
            </a:r>
            <a:endParaRPr lang="hu-HU" dirty="0"/>
          </a:p>
          <a:p>
            <a:pPr lvl="1"/>
            <a:r>
              <a:rPr lang="hu-HU" dirty="0" err="1"/>
              <a:t>Cüneyt</a:t>
            </a:r>
            <a:r>
              <a:rPr lang="hu-HU" dirty="0"/>
              <a:t> </a:t>
            </a:r>
            <a:r>
              <a:rPr lang="hu-HU" dirty="0" err="1" smtClean="0"/>
              <a:t>Çak</a:t>
            </a:r>
            <a:r>
              <a:rPr lang="en-US" dirty="0" smtClean="0"/>
              <a:t>i</a:t>
            </a:r>
            <a:r>
              <a:rPr lang="hu-HU" dirty="0" smtClean="0"/>
              <a:t>r</a:t>
            </a:r>
            <a:endParaRPr lang="hu-HU" dirty="0"/>
          </a:p>
          <a:p>
            <a:pPr lvl="1"/>
            <a:r>
              <a:rPr lang="hu-HU" dirty="0"/>
              <a:t>Felix </a:t>
            </a:r>
            <a:r>
              <a:rPr lang="hu-HU" dirty="0" err="1"/>
              <a:t>Brych</a:t>
            </a:r>
            <a:endParaRPr lang="hu-HU" dirty="0"/>
          </a:p>
          <a:p>
            <a:pPr lvl="1"/>
            <a:r>
              <a:rPr lang="hu-HU" dirty="0"/>
              <a:t>Howard </a:t>
            </a:r>
            <a:r>
              <a:rPr lang="hu-HU" dirty="0" err="1"/>
              <a:t>Webb</a:t>
            </a:r>
            <a:endParaRPr lang="hu-HU" dirty="0"/>
          </a:p>
          <a:p>
            <a:pPr lvl="1"/>
            <a:r>
              <a:rPr lang="hu-HU" dirty="0"/>
              <a:t>Jonas </a:t>
            </a:r>
            <a:r>
              <a:rPr lang="hu-HU" dirty="0" err="1"/>
              <a:t>Eriksson</a:t>
            </a:r>
            <a:endParaRPr lang="hu-HU" dirty="0"/>
          </a:p>
          <a:p>
            <a:pPr lvl="1"/>
            <a:r>
              <a:rPr lang="hu-HU" dirty="0" err="1"/>
              <a:t>Milorad</a:t>
            </a:r>
            <a:r>
              <a:rPr lang="hu-HU" dirty="0"/>
              <a:t> </a:t>
            </a:r>
            <a:r>
              <a:rPr lang="hu-HU" dirty="0" err="1"/>
              <a:t>Mažić</a:t>
            </a:r>
            <a:endParaRPr lang="hu-HU" dirty="0"/>
          </a:p>
          <a:p>
            <a:pPr lvl="1"/>
            <a:r>
              <a:rPr lang="hu-HU" dirty="0"/>
              <a:t>Nicola </a:t>
            </a:r>
            <a:r>
              <a:rPr lang="hu-HU" dirty="0" err="1"/>
              <a:t>Rizzoli</a:t>
            </a:r>
            <a:endParaRPr lang="hu-HU" dirty="0"/>
          </a:p>
          <a:p>
            <a:pPr lvl="1"/>
            <a:r>
              <a:rPr lang="hu-HU" dirty="0"/>
              <a:t>Pedro </a:t>
            </a:r>
            <a:r>
              <a:rPr lang="hu-HU" dirty="0" err="1"/>
              <a:t>Proença</a:t>
            </a:r>
            <a:endParaRPr lang="hu-HU" dirty="0"/>
          </a:p>
          <a:p>
            <a:pPr lvl="1"/>
            <a:r>
              <a:rPr lang="hu-HU" dirty="0" err="1"/>
              <a:t>Svein</a:t>
            </a:r>
            <a:r>
              <a:rPr lang="hu-HU" dirty="0"/>
              <a:t> </a:t>
            </a:r>
            <a:r>
              <a:rPr lang="hu-HU" dirty="0" err="1"/>
              <a:t>Moen</a:t>
            </a:r>
            <a:r>
              <a:rPr lang="hu-HU" dirty="0"/>
              <a:t> – tartalék</a:t>
            </a:r>
          </a:p>
          <a:p>
            <a:r>
              <a:rPr lang="hu-HU" dirty="0"/>
              <a:t>Óceánia</a:t>
            </a:r>
          </a:p>
          <a:p>
            <a:pPr lvl="1"/>
            <a:r>
              <a:rPr lang="hu-HU" dirty="0"/>
              <a:t>Norbert </a:t>
            </a:r>
            <a:r>
              <a:rPr lang="hu-HU" dirty="0" err="1"/>
              <a:t>Hauata</a:t>
            </a:r>
            <a:r>
              <a:rPr lang="hu-HU" dirty="0"/>
              <a:t> – tartalék</a:t>
            </a:r>
          </a:p>
          <a:p>
            <a:pPr lvl="1"/>
            <a:r>
              <a:rPr lang="hu-HU" dirty="0"/>
              <a:t>Peter </a:t>
            </a:r>
            <a:r>
              <a:rPr lang="hu-HU" dirty="0" err="1"/>
              <a:t>O'Leary</a:t>
            </a:r>
            <a:endParaRPr lang="hu-HU" dirty="0"/>
          </a:p>
          <a:p>
            <a:endParaRPr lang="hu-HU" dirty="0"/>
          </a:p>
        </p:txBody>
      </p:sp>
      <p:sp>
        <p:nvSpPr>
          <p:cNvPr id="6" name="Sávnyíl 5">
            <a:hlinkClick r:id="rId2" action="ppaction://hlinksldjump"/>
          </p:cNvPr>
          <p:cNvSpPr/>
          <p:nvPr/>
        </p:nvSpPr>
        <p:spPr>
          <a:xfrm flipH="1">
            <a:off x="228600" y="6324600"/>
            <a:ext cx="365760" cy="365760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Szimbólumok</a:t>
            </a:r>
          </a:p>
        </p:txBody>
      </p:sp>
      <p:sp>
        <p:nvSpPr>
          <p:cNvPr id="11" name="Tartalom helye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u-HU" b="1" dirty="0" smtClean="0"/>
              <a:t>Embléma</a:t>
            </a:r>
            <a:endParaRPr lang="en-US" b="1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hu-HU" dirty="0"/>
          </a:p>
          <a:p>
            <a:pPr>
              <a:buNone/>
            </a:pPr>
            <a:r>
              <a:rPr lang="hu-HU" b="1" dirty="0"/>
              <a:t>Hangszer </a:t>
            </a:r>
            <a:r>
              <a:rPr lang="hu-HU" b="1" dirty="0" smtClean="0"/>
              <a:t> </a:t>
            </a:r>
            <a:r>
              <a:rPr lang="hu-HU" b="1" dirty="0" err="1"/>
              <a:t>Caxirola</a:t>
            </a:r>
            <a:endParaRPr lang="hu-HU" b="1" dirty="0"/>
          </a:p>
          <a:p>
            <a:pPr>
              <a:buNone/>
            </a:pPr>
            <a:endParaRPr lang="hu-HU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0" y="5943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Himnusz </a:t>
            </a:r>
            <a:r>
              <a:rPr lang="hu-HU" b="1" dirty="0" smtClean="0"/>
              <a:t> </a:t>
            </a:r>
            <a:r>
              <a:rPr lang="hu-HU" b="1" dirty="0"/>
              <a:t>"</a:t>
            </a:r>
            <a:r>
              <a:rPr lang="hu-HU" b="1" dirty="0" err="1"/>
              <a:t>We</a:t>
            </a:r>
            <a:r>
              <a:rPr lang="hu-HU" b="1" dirty="0"/>
              <a:t> </a:t>
            </a:r>
            <a:r>
              <a:rPr lang="hu-HU" b="1" dirty="0" err="1"/>
              <a:t>Are</a:t>
            </a:r>
            <a:r>
              <a:rPr lang="hu-HU" b="1" dirty="0"/>
              <a:t> </a:t>
            </a:r>
            <a:r>
              <a:rPr lang="hu-HU" b="1" dirty="0" err="1"/>
              <a:t>One</a:t>
            </a:r>
            <a:r>
              <a:rPr lang="hu-HU" b="1" dirty="0"/>
              <a:t> (</a:t>
            </a:r>
            <a:r>
              <a:rPr lang="hu-HU" b="1" dirty="0" err="1"/>
              <a:t>Ole</a:t>
            </a:r>
            <a:r>
              <a:rPr lang="hu-HU" b="1" dirty="0"/>
              <a:t> </a:t>
            </a:r>
            <a:r>
              <a:rPr lang="hu-HU" b="1" dirty="0" err="1"/>
              <a:t>Ola</a:t>
            </a:r>
            <a:r>
              <a:rPr lang="hu-HU" b="1" dirty="0"/>
              <a:t>)", előadja Pitbull, </a:t>
            </a:r>
            <a:r>
              <a:rPr lang="hu-HU" b="1" dirty="0" err="1"/>
              <a:t>Jennifer</a:t>
            </a:r>
            <a:r>
              <a:rPr lang="hu-HU" b="1" dirty="0"/>
              <a:t> </a:t>
            </a:r>
            <a:r>
              <a:rPr lang="hu-HU" b="1" dirty="0" err="1"/>
              <a:t>Lopez</a:t>
            </a:r>
            <a:r>
              <a:rPr lang="hu-HU" b="1" dirty="0"/>
              <a:t> és Claudia </a:t>
            </a:r>
            <a:r>
              <a:rPr lang="hu-HU" b="1" dirty="0" err="1"/>
              <a:t>Leitte</a:t>
            </a:r>
            <a:endParaRPr lang="hu-HU" b="1" dirty="0"/>
          </a:p>
        </p:txBody>
      </p:sp>
      <p:pic>
        <p:nvPicPr>
          <p:cNvPr id="2050" name="Picture 2" descr="C:\Users\User\Downloads\PPT2014\caxiro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114800"/>
            <a:ext cx="1097280" cy="1510914"/>
          </a:xfrm>
          <a:prstGeom prst="rect">
            <a:avLst/>
          </a:prstGeom>
          <a:noFill/>
        </p:spPr>
      </p:pic>
      <p:pic>
        <p:nvPicPr>
          <p:cNvPr id="2051" name="Picture 3" descr="C:\Users\User\Downloads\PPT2014\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676400"/>
            <a:ext cx="1097280" cy="1370237"/>
          </a:xfrm>
          <a:prstGeom prst="rect">
            <a:avLst/>
          </a:prstGeom>
          <a:noFill/>
        </p:spPr>
      </p:pic>
      <p:sp>
        <p:nvSpPr>
          <p:cNvPr id="7" name="Sávnyíl 6">
            <a:hlinkClick r:id="rId4" action="ppaction://hlinksldjump"/>
          </p:cNvPr>
          <p:cNvSpPr/>
          <p:nvPr/>
        </p:nvSpPr>
        <p:spPr>
          <a:xfrm flipH="1">
            <a:off x="228600" y="6324600"/>
            <a:ext cx="365760" cy="365760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Csoportkőr</a:t>
            </a: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u-HU" dirty="0"/>
              <a:t>Sorrend meghatározása </a:t>
            </a:r>
          </a:p>
          <a:p>
            <a:r>
              <a:rPr lang="hu-HU" dirty="0"/>
              <a:t>több szerzett pont az összes mérkőzésen</a:t>
            </a:r>
          </a:p>
          <a:p>
            <a:r>
              <a:rPr lang="hu-HU" dirty="0"/>
              <a:t>jobb gólkülönbség az összes mérkőzésen</a:t>
            </a:r>
          </a:p>
          <a:p>
            <a:r>
              <a:rPr lang="hu-HU" dirty="0"/>
              <a:t>több lőtt gól az összes mérkőzésen</a:t>
            </a:r>
          </a:p>
          <a:p>
            <a:r>
              <a:rPr lang="hu-HU" dirty="0"/>
              <a:t>több szerzett pont az azonosan álló csapatok között lejátszott mérkőzéseken</a:t>
            </a:r>
          </a:p>
          <a:p>
            <a:r>
              <a:rPr lang="hu-HU" dirty="0"/>
              <a:t>jobb gólkülönbség az azonosan álló csapatok között lejátszott mérkőzéseken</a:t>
            </a:r>
          </a:p>
          <a:p>
            <a:r>
              <a:rPr lang="hu-HU" dirty="0"/>
              <a:t>több lőtt gól az azonosan álló csapatok között lejátszott mérkőzéseken</a:t>
            </a:r>
          </a:p>
          <a:p>
            <a:r>
              <a:rPr lang="hu-HU" dirty="0" smtClean="0"/>
              <a:t>sorsolás</a:t>
            </a:r>
            <a:endParaRPr lang="hu-HU" dirty="0"/>
          </a:p>
        </p:txBody>
      </p:sp>
      <p:sp>
        <p:nvSpPr>
          <p:cNvPr id="4" name="Sávnyíl 3">
            <a:hlinkClick r:id="rId2" action="ppaction://hlinksldjump"/>
          </p:cNvPr>
          <p:cNvSpPr/>
          <p:nvPr/>
        </p:nvSpPr>
        <p:spPr>
          <a:xfrm flipH="1">
            <a:off x="228600" y="6324600"/>
            <a:ext cx="365760" cy="365760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Egyenes kiesés</a:t>
            </a:r>
          </a:p>
        </p:txBody>
      </p:sp>
      <p:graphicFrame>
        <p:nvGraphicFramePr>
          <p:cNvPr id="3" name="Diagram 2"/>
          <p:cNvGraphicFramePr/>
          <p:nvPr/>
        </p:nvGraphicFramePr>
        <p:xfrm>
          <a:off x="0" y="1371600"/>
          <a:ext cx="784555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ávnyíl 3">
            <a:hlinkClick r:id="rId6" action="ppaction://hlinksldjump"/>
          </p:cNvPr>
          <p:cNvSpPr/>
          <p:nvPr/>
        </p:nvSpPr>
        <p:spPr>
          <a:xfrm flipH="1">
            <a:off x="228600" y="6324600"/>
            <a:ext cx="365760" cy="365760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348</Words>
  <Application>Microsoft Office PowerPoint</Application>
  <PresentationFormat>Diavetítés a képernyőre (4:3 oldalarány)</PresentationFormat>
  <Paragraphs>147</Paragraphs>
  <Slides>8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9" baseType="lpstr">
      <vt:lpstr>Office-téma</vt:lpstr>
      <vt:lpstr>1. dia</vt:lpstr>
      <vt:lpstr>2014-es labdarúgó-világbajnokság</vt:lpstr>
      <vt:lpstr>Résztvevők</vt:lpstr>
      <vt:lpstr>Helyszínek</vt:lpstr>
      <vt:lpstr>Játékvezetők</vt:lpstr>
      <vt:lpstr>Szimbólumok</vt:lpstr>
      <vt:lpstr>Csoportkőr</vt:lpstr>
      <vt:lpstr>Egyenes kiesés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User</dc:creator>
  <cp:lastModifiedBy>User</cp:lastModifiedBy>
  <cp:revision>21</cp:revision>
  <dcterms:created xsi:type="dcterms:W3CDTF">2014-05-30T21:51:48Z</dcterms:created>
  <dcterms:modified xsi:type="dcterms:W3CDTF">2014-05-04T18:17:38Z</dcterms:modified>
</cp:coreProperties>
</file>