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F4B5-A407-44C8-A05B-FD853123368E}" type="datetimeFigureOut">
              <a:rPr lang="hu-HU" smtClean="0"/>
              <a:pPr/>
              <a:t>2015.05.08.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B6D8C-331B-45DE-A1CE-6EE150C287D7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F4B5-A407-44C8-A05B-FD853123368E}" type="datetimeFigureOut">
              <a:rPr lang="hu-HU" smtClean="0"/>
              <a:pPr/>
              <a:t>2015.05.08.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B6D8C-331B-45DE-A1CE-6EE150C287D7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F4B5-A407-44C8-A05B-FD853123368E}" type="datetimeFigureOut">
              <a:rPr lang="hu-HU" smtClean="0"/>
              <a:pPr/>
              <a:t>2015.05.08.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B6D8C-331B-45DE-A1CE-6EE150C287D7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F4B5-A407-44C8-A05B-FD853123368E}" type="datetimeFigureOut">
              <a:rPr lang="hu-HU" smtClean="0"/>
              <a:pPr/>
              <a:t>2015.05.08.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B6D8C-331B-45DE-A1CE-6EE150C287D7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F4B5-A407-44C8-A05B-FD853123368E}" type="datetimeFigureOut">
              <a:rPr lang="hu-HU" smtClean="0"/>
              <a:pPr/>
              <a:t>2015.05.08.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B6D8C-331B-45DE-A1CE-6EE150C287D7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F4B5-A407-44C8-A05B-FD853123368E}" type="datetimeFigureOut">
              <a:rPr lang="hu-HU" smtClean="0"/>
              <a:pPr/>
              <a:t>2015.05.08.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B6D8C-331B-45DE-A1CE-6EE150C287D7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F4B5-A407-44C8-A05B-FD853123368E}" type="datetimeFigureOut">
              <a:rPr lang="hu-HU" smtClean="0"/>
              <a:pPr/>
              <a:t>2015.05.08.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B6D8C-331B-45DE-A1CE-6EE150C287D7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F4B5-A407-44C8-A05B-FD853123368E}" type="datetimeFigureOut">
              <a:rPr lang="hu-HU" smtClean="0"/>
              <a:pPr/>
              <a:t>2015.05.08.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B6D8C-331B-45DE-A1CE-6EE150C287D7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F4B5-A407-44C8-A05B-FD853123368E}" type="datetimeFigureOut">
              <a:rPr lang="hu-HU" smtClean="0"/>
              <a:pPr/>
              <a:t>2015.05.08.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B6D8C-331B-45DE-A1CE-6EE150C287D7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F4B5-A407-44C8-A05B-FD853123368E}" type="datetimeFigureOut">
              <a:rPr lang="hu-HU" smtClean="0"/>
              <a:pPr/>
              <a:t>2015.05.08.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B6D8C-331B-45DE-A1CE-6EE150C287D7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F4B5-A407-44C8-A05B-FD853123368E}" type="datetimeFigureOut">
              <a:rPr lang="hu-HU" smtClean="0"/>
              <a:pPr/>
              <a:t>2015.05.08.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B6D8C-331B-45DE-A1CE-6EE150C287D7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8F4B5-A407-44C8-A05B-FD853123368E}" type="datetimeFigureOut">
              <a:rPr lang="hu-HU" smtClean="0"/>
              <a:pPr/>
              <a:t>2015.05.08.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B6D8C-331B-45DE-A1CE-6EE150C287D7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fény</a:t>
            </a:r>
            <a:endParaRPr kumimoji="0" lang="hu-H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fény olyan sugárzás, amely fényérzetet kelt. A fény fogalmának ez a meghatározása az emberi látást veszi alapul.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Kép 6" descr="alap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500042"/>
            <a:ext cx="3898370" cy="2928934"/>
          </a:xfrm>
          <a:prstGeom prst="rect">
            <a:avLst/>
          </a:prstGeom>
        </p:spPr>
      </p:pic>
      <p:pic>
        <p:nvPicPr>
          <p:cNvPr id="8" name="Kép 7" descr="alap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571480"/>
            <a:ext cx="3771408" cy="2837726"/>
          </a:xfrm>
          <a:prstGeom prst="rect">
            <a:avLst/>
          </a:prstGeom>
        </p:spPr>
      </p:pic>
      <p:pic>
        <p:nvPicPr>
          <p:cNvPr id="9" name="Kép 8" descr="alap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71876"/>
            <a:ext cx="3778133" cy="2838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villám</a:t>
            </a:r>
            <a:endParaRPr kumimoji="0" lang="hu-H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villám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látványos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fényjelenséggel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járó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légköri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elektromos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kisülés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. </a:t>
            </a:r>
            <a:endParaRPr kumimoji="0" lang="hu-H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Zivatarok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idején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villám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létrejöhet:egy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felhőn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belül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felhők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között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egy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felhő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és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levegő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illetve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egy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felhő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vagy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földfelszín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között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(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földvillám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). 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villámlást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hő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-,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fény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-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és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hangjelenség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 (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mennydörgés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)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kíséri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/>
                <a:ea typeface="Calibri" pitchFamily="34" charset="0"/>
                <a:cs typeface="ZapfCalligraphic801_PFL"/>
              </a:rPr>
              <a:t>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Kép 4" descr="villam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071547"/>
            <a:ext cx="2786082" cy="2089562"/>
          </a:xfrm>
          <a:prstGeom prst="rect">
            <a:avLst/>
          </a:prstGeom>
        </p:spPr>
      </p:pic>
      <p:pic>
        <p:nvPicPr>
          <p:cNvPr id="6" name="Kép 5" descr="villám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1000109"/>
            <a:ext cx="2928958" cy="2146508"/>
          </a:xfrm>
          <a:prstGeom prst="rect">
            <a:avLst/>
          </a:prstGeom>
        </p:spPr>
      </p:pic>
      <p:pic>
        <p:nvPicPr>
          <p:cNvPr id="7" name="Kép 6" descr="villám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3500438"/>
            <a:ext cx="2737743" cy="2286016"/>
          </a:xfrm>
          <a:prstGeom prst="rect">
            <a:avLst/>
          </a:prstGeom>
        </p:spPr>
      </p:pic>
      <p:pic>
        <p:nvPicPr>
          <p:cNvPr id="8" name="Kép 7" descr="villám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7752" y="3714752"/>
            <a:ext cx="3000398" cy="200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sarki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fény</a:t>
            </a:r>
            <a:endParaRPr kumimoji="0" lang="hu-H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Más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néven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 AURÓRA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vagy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 AURORA POLARIS,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felsőlégköri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fényjelenség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;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főként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 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magas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szélességi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fokokon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figyelhető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ZapfHumanist601_PFL" charset="0"/>
                <a:ea typeface="Calibri" pitchFamily="34" charset="0"/>
                <a:cs typeface="ZapfCalligraphic801_PFL" charset="0"/>
              </a:rPr>
              <a:t> meg. 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ZapfCalligraphic801_PF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légkörön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kívülről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érkező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töltéshordozó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részecskék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(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elektronok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protonok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)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és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felsőlégköri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atomok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kölcsönhatásai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révén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jön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létre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.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Ilyen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kölcsönhatások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zajlanak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le 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Föld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mágneses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pólusait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körülvevő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zónákban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.</a:t>
            </a:r>
            <a:r>
              <a:rPr kumimoji="0" lang="hu-H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hu-H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Kép 4" descr="sarki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142984"/>
            <a:ext cx="2714644" cy="1809763"/>
          </a:xfrm>
          <a:prstGeom prst="rect">
            <a:avLst/>
          </a:prstGeom>
        </p:spPr>
      </p:pic>
      <p:pic>
        <p:nvPicPr>
          <p:cNvPr id="6" name="Kép 5" descr="sarki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214422"/>
            <a:ext cx="3309932" cy="1862799"/>
          </a:xfrm>
          <a:prstGeom prst="rect">
            <a:avLst/>
          </a:prstGeom>
        </p:spPr>
      </p:pic>
      <p:pic>
        <p:nvPicPr>
          <p:cNvPr id="7" name="Kép 6" descr="sarki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071810"/>
            <a:ext cx="2992430" cy="1631809"/>
          </a:xfrm>
          <a:prstGeom prst="rect">
            <a:avLst/>
          </a:prstGeom>
        </p:spPr>
      </p:pic>
      <p:pic>
        <p:nvPicPr>
          <p:cNvPr id="8" name="Kép 7" descr="sarki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4786322"/>
            <a:ext cx="2786082" cy="1781010"/>
          </a:xfrm>
          <a:prstGeom prst="rect">
            <a:avLst/>
          </a:prstGeom>
        </p:spPr>
      </p:pic>
      <p:pic>
        <p:nvPicPr>
          <p:cNvPr id="9" name="Kép 8" descr="sarki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628" y="3714752"/>
            <a:ext cx="2928926" cy="2196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1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Élő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fényforrások</a:t>
            </a:r>
            <a:endParaRPr kumimoji="0" lang="hu-H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biolumineszcencia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az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élő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szervezet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által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történő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fénykibocsátás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amelynek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során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biokémiai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energia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közvetlenül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hő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fejlődése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nélkül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fényenergiává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alakul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át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.</a:t>
            </a:r>
            <a:endParaRPr kumimoji="0" lang="hu-H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Számos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lumineszkáló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(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világító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)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élőlény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létezik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: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baktériumok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gombák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egysejtűek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hidrák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férgek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szivacsok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korallok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medúzák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rákok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kagylók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csigák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tintahalak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,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soklábúak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és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rovarok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ZapfCalligraphic801_PFL" charset="0"/>
              </a:rPr>
              <a:t>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Kép 4" descr="élő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071546"/>
            <a:ext cx="2005198" cy="1346175"/>
          </a:xfrm>
          <a:prstGeom prst="rect">
            <a:avLst/>
          </a:prstGeom>
        </p:spPr>
      </p:pic>
      <p:pic>
        <p:nvPicPr>
          <p:cNvPr id="6" name="Kép 5" descr="élő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1000109"/>
            <a:ext cx="1643074" cy="1429034"/>
          </a:xfrm>
          <a:prstGeom prst="rect">
            <a:avLst/>
          </a:prstGeom>
        </p:spPr>
      </p:pic>
      <p:pic>
        <p:nvPicPr>
          <p:cNvPr id="7" name="Kép 6" descr="élő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000109"/>
            <a:ext cx="2062085" cy="1357322"/>
          </a:xfrm>
          <a:prstGeom prst="rect">
            <a:avLst/>
          </a:prstGeom>
        </p:spPr>
      </p:pic>
      <p:pic>
        <p:nvPicPr>
          <p:cNvPr id="8" name="Kép 7" descr="élő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86644" y="1000108"/>
            <a:ext cx="1392407" cy="2120648"/>
          </a:xfrm>
          <a:prstGeom prst="rect">
            <a:avLst/>
          </a:prstGeom>
        </p:spPr>
      </p:pic>
      <p:pic>
        <p:nvPicPr>
          <p:cNvPr id="9" name="Kép 8" descr="élő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2714620"/>
            <a:ext cx="1467377" cy="2188959"/>
          </a:xfrm>
          <a:prstGeom prst="rect">
            <a:avLst/>
          </a:prstGeom>
        </p:spPr>
      </p:pic>
      <p:pic>
        <p:nvPicPr>
          <p:cNvPr id="10" name="Kép 9" descr="élő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71736" y="2786058"/>
            <a:ext cx="2065361" cy="1551812"/>
          </a:xfrm>
          <a:prstGeom prst="rect">
            <a:avLst/>
          </a:prstGeom>
        </p:spPr>
      </p:pic>
      <p:pic>
        <p:nvPicPr>
          <p:cNvPr id="11" name="Kép 10" descr="élő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29190" y="2857496"/>
            <a:ext cx="2307452" cy="1759302"/>
          </a:xfrm>
          <a:prstGeom prst="rect">
            <a:avLst/>
          </a:prstGeom>
        </p:spPr>
      </p:pic>
      <p:pic>
        <p:nvPicPr>
          <p:cNvPr id="12" name="Kép 11" descr="élő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8596" y="5000636"/>
            <a:ext cx="2262003" cy="1520918"/>
          </a:xfrm>
          <a:prstGeom prst="rect">
            <a:avLst/>
          </a:prstGeom>
        </p:spPr>
      </p:pic>
      <p:pic>
        <p:nvPicPr>
          <p:cNvPr id="13" name="Kép 12" descr="élő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143240" y="4857760"/>
            <a:ext cx="2192032" cy="1614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szivárvány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ZapfCalligraphic801_PF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szivárvány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színes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körívek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sorozatából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álló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fényjelenség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;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akkor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tűnik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fel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, ha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egy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távoli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fényforrás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(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többnyire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a Nap)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fénye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vetül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az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eső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, 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köd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vagy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valamilyen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vízpermet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finom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cseppecskéire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.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Mindig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a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Nappal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ellentétes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irányban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látható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ZapfCalligraphic801_PFL" charset="0"/>
              </a:rPr>
              <a:t>.</a:t>
            </a:r>
            <a:r>
              <a:rPr kumimoji="0" lang="hu-H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hu-H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Kép 4" descr="sziv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857232"/>
            <a:ext cx="2284136" cy="1428760"/>
          </a:xfrm>
          <a:prstGeom prst="rect">
            <a:avLst/>
          </a:prstGeom>
        </p:spPr>
      </p:pic>
      <p:pic>
        <p:nvPicPr>
          <p:cNvPr id="6" name="Kép 5" descr="sziv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928670"/>
            <a:ext cx="1941516" cy="1214446"/>
          </a:xfrm>
          <a:prstGeom prst="rect">
            <a:avLst/>
          </a:prstGeom>
        </p:spPr>
      </p:pic>
      <p:pic>
        <p:nvPicPr>
          <p:cNvPr id="7" name="Kép 6" descr="sziv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8" y="857232"/>
            <a:ext cx="2055722" cy="1285884"/>
          </a:xfrm>
          <a:prstGeom prst="rect">
            <a:avLst/>
          </a:prstGeom>
        </p:spPr>
      </p:pic>
      <p:pic>
        <p:nvPicPr>
          <p:cNvPr id="8" name="Kép 7" descr="sziv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2500306"/>
            <a:ext cx="2314575" cy="1447800"/>
          </a:xfrm>
          <a:prstGeom prst="rect">
            <a:avLst/>
          </a:prstGeom>
        </p:spPr>
      </p:pic>
      <p:pic>
        <p:nvPicPr>
          <p:cNvPr id="9" name="Kép 8" descr="sziv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28950" y="2463800"/>
            <a:ext cx="2456704" cy="1536704"/>
          </a:xfrm>
          <a:prstGeom prst="rect">
            <a:avLst/>
          </a:prstGeom>
        </p:spPr>
      </p:pic>
      <p:pic>
        <p:nvPicPr>
          <p:cNvPr id="10" name="Kép 9" descr="sziv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29322" y="2428868"/>
            <a:ext cx="2512550" cy="1571636"/>
          </a:xfrm>
          <a:prstGeom prst="rect">
            <a:avLst/>
          </a:prstGeom>
        </p:spPr>
      </p:pic>
      <p:pic>
        <p:nvPicPr>
          <p:cNvPr id="11" name="Kép 10" descr="sziv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7158" y="4286256"/>
            <a:ext cx="1428760" cy="1905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soportba foglalás 56"/>
          <p:cNvGrpSpPr/>
          <p:nvPr/>
        </p:nvGrpSpPr>
        <p:grpSpPr>
          <a:xfrm>
            <a:off x="571472" y="285728"/>
            <a:ext cx="8023246" cy="5562600"/>
            <a:chOff x="480183" y="271000"/>
            <a:chExt cx="8023246" cy="5562600"/>
          </a:xfrm>
        </p:grpSpPr>
        <p:sp>
          <p:nvSpPr>
            <p:cNvPr id="5" name="Lekerekített téglalap 4"/>
            <p:cNvSpPr/>
            <p:nvPr/>
          </p:nvSpPr>
          <p:spPr>
            <a:xfrm>
              <a:off x="509250" y="1471763"/>
              <a:ext cx="3070246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6" name="Lekerekített téglalap 5"/>
            <p:cNvSpPr/>
            <p:nvPr/>
          </p:nvSpPr>
          <p:spPr>
            <a:xfrm>
              <a:off x="6911831" y="4044129"/>
              <a:ext cx="1591598" cy="22122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7" name="Lekerekített téglalap 6"/>
            <p:cNvSpPr/>
            <p:nvPr/>
          </p:nvSpPr>
          <p:spPr>
            <a:xfrm>
              <a:off x="4382730" y="933447"/>
              <a:ext cx="1562100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8" name="Lekerekített téglalap 7"/>
            <p:cNvSpPr/>
            <p:nvPr/>
          </p:nvSpPr>
          <p:spPr>
            <a:xfrm>
              <a:off x="4388629" y="1932651"/>
              <a:ext cx="2133600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9" name="Lekerekített téglalap 8"/>
            <p:cNvSpPr/>
            <p:nvPr/>
          </p:nvSpPr>
          <p:spPr>
            <a:xfrm>
              <a:off x="6750829" y="1229645"/>
              <a:ext cx="1295400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0" name="Lekerekített téglalap 9"/>
            <p:cNvSpPr/>
            <p:nvPr/>
          </p:nvSpPr>
          <p:spPr>
            <a:xfrm>
              <a:off x="480183" y="5605000"/>
              <a:ext cx="6423046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1" name="Lekerekített téglalap 10"/>
            <p:cNvSpPr/>
            <p:nvPr/>
          </p:nvSpPr>
          <p:spPr>
            <a:xfrm>
              <a:off x="2140729" y="2161251"/>
              <a:ext cx="266700" cy="291034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2" name="Lekerekített téglalap 11"/>
            <p:cNvSpPr/>
            <p:nvPr/>
          </p:nvSpPr>
          <p:spPr>
            <a:xfrm>
              <a:off x="5445597" y="2709400"/>
              <a:ext cx="266700" cy="2362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4" name="Lekerekített téglalap 13"/>
            <p:cNvSpPr/>
            <p:nvPr/>
          </p:nvSpPr>
          <p:spPr>
            <a:xfrm>
              <a:off x="6522229" y="271000"/>
              <a:ext cx="228600" cy="118724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5" name="Lekerekített téglalap 14"/>
            <p:cNvSpPr/>
            <p:nvPr/>
          </p:nvSpPr>
          <p:spPr>
            <a:xfrm>
              <a:off x="6636529" y="2709401"/>
              <a:ext cx="266700" cy="2362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8" name="Lekerekített téglalap 17"/>
            <p:cNvSpPr/>
            <p:nvPr/>
          </p:nvSpPr>
          <p:spPr>
            <a:xfrm>
              <a:off x="2407429" y="2985932"/>
              <a:ext cx="1295400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9" name="Lekerekített téglalap 18"/>
            <p:cNvSpPr/>
            <p:nvPr/>
          </p:nvSpPr>
          <p:spPr>
            <a:xfrm>
              <a:off x="2407429" y="4036755"/>
              <a:ext cx="1295400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23" name="Lekerekített téglalap 22"/>
            <p:cNvSpPr/>
            <p:nvPr/>
          </p:nvSpPr>
          <p:spPr>
            <a:xfrm>
              <a:off x="936646" y="3502125"/>
              <a:ext cx="1202854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5" name="Lekerekített téglalap 34"/>
            <p:cNvSpPr/>
            <p:nvPr/>
          </p:nvSpPr>
          <p:spPr>
            <a:xfrm>
              <a:off x="4083829" y="915012"/>
              <a:ext cx="304800" cy="4267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</p:spTree>
    <p:extLst>
      <p:ext uri="{BB962C8B-B14F-4D97-AF65-F5344CB8AC3E}">
        <p14:creationId xmlns="" xmlns:p14="http://schemas.microsoft.com/office/powerpoint/2010/main" val="105731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22</TotalTime>
  <Words>230</Words>
  <Application>Microsoft Office PowerPoint</Application>
  <PresentationFormat>Expunere pe ecran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6</vt:i4>
      </vt:variant>
    </vt:vector>
  </HeadingPairs>
  <TitlesOfParts>
    <vt:vector size="7" baseType="lpstr">
      <vt:lpstr>Office-téma</vt:lpstr>
      <vt:lpstr>Diapozitivul 1</vt:lpstr>
      <vt:lpstr>Diapozitivul 2</vt:lpstr>
      <vt:lpstr>Diapozitivul 3</vt:lpstr>
      <vt:lpstr>Diapozitivul 4</vt:lpstr>
      <vt:lpstr>Diapozitivul 5</vt:lpstr>
      <vt:lpstr>Diapozitivul 6</vt:lpstr>
    </vt:vector>
  </TitlesOfParts>
  <Company>Unitate Scolara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Telepítő felhasználó</dc:creator>
  <cp:lastModifiedBy>user</cp:lastModifiedBy>
  <cp:revision>7</cp:revision>
  <dcterms:created xsi:type="dcterms:W3CDTF">2015-05-07T13:35:36Z</dcterms:created>
  <dcterms:modified xsi:type="dcterms:W3CDTF">2015-05-08T05:36:50Z</dcterms:modified>
</cp:coreProperties>
</file>